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293" r:id="rId3"/>
    <p:sldId id="297" r:id="rId4"/>
    <p:sldId id="299" r:id="rId5"/>
    <p:sldId id="301" r:id="rId6"/>
    <p:sldId id="302" r:id="rId7"/>
    <p:sldId id="303" r:id="rId8"/>
    <p:sldId id="307" r:id="rId9"/>
    <p:sldId id="295" r:id="rId10"/>
    <p:sldId id="310" r:id="rId11"/>
    <p:sldId id="309" r:id="rId12"/>
    <p:sldId id="290" r:id="rId13"/>
    <p:sldId id="317" r:id="rId14"/>
    <p:sldId id="287" r:id="rId15"/>
    <p:sldId id="312" r:id="rId16"/>
    <p:sldId id="313" r:id="rId17"/>
    <p:sldId id="314" r:id="rId18"/>
    <p:sldId id="296" r:id="rId19"/>
    <p:sldId id="321" r:id="rId20"/>
    <p:sldId id="326" r:id="rId21"/>
    <p:sldId id="328" r:id="rId22"/>
    <p:sldId id="331" r:id="rId23"/>
    <p:sldId id="332" r:id="rId24"/>
    <p:sldId id="324" r:id="rId25"/>
    <p:sldId id="333" r:id="rId26"/>
    <p:sldId id="334" r:id="rId27"/>
    <p:sldId id="335" r:id="rId28"/>
    <p:sldId id="336" r:id="rId29"/>
    <p:sldId id="308" r:id="rId30"/>
    <p:sldId id="318" r:id="rId31"/>
    <p:sldId id="319" r:id="rId32"/>
    <p:sldId id="320" r:id="rId33"/>
    <p:sldId id="325" r:id="rId34"/>
    <p:sldId id="337" r:id="rId35"/>
    <p:sldId id="327" r:id="rId36"/>
    <p:sldId id="353" r:id="rId37"/>
    <p:sldId id="338" r:id="rId38"/>
    <p:sldId id="354" r:id="rId39"/>
    <p:sldId id="339" r:id="rId40"/>
    <p:sldId id="340" r:id="rId41"/>
    <p:sldId id="341" r:id="rId42"/>
    <p:sldId id="342" r:id="rId43"/>
    <p:sldId id="343" r:id="rId44"/>
    <p:sldId id="344" r:id="rId45"/>
    <p:sldId id="345" r:id="rId46"/>
    <p:sldId id="346" r:id="rId47"/>
    <p:sldId id="347" r:id="rId48"/>
    <p:sldId id="348" r:id="rId49"/>
    <p:sldId id="349" r:id="rId50"/>
    <p:sldId id="350" r:id="rId51"/>
    <p:sldId id="351" r:id="rId52"/>
    <p:sldId id="352" r:id="rId53"/>
    <p:sldId id="355" r:id="rId54"/>
  </p:sldIdLst>
  <p:sldSz cx="9144000" cy="6858000" type="screen4x3"/>
  <p:notesSz cx="6807200" cy="99393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9" autoAdjust="0"/>
    <p:restoredTop sz="94660"/>
  </p:normalViewPr>
  <p:slideViewPr>
    <p:cSldViewPr>
      <p:cViewPr varScale="1">
        <p:scale>
          <a:sx n="87" d="100"/>
          <a:sy n="87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100" b="1" smtClean="0"/>
                      <a:t>2,400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382,383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47,164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53,285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61,335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16,860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36,840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203,853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tx>
                <c:rich>
                  <a:bodyPr/>
                  <a:lstStyle/>
                  <a:p>
                    <a:r>
                      <a:rPr lang="en-US" smtClean="0"/>
                      <a:t>2,380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tx>
                <c:rich>
                  <a:bodyPr/>
                  <a:lstStyle/>
                  <a:p>
                    <a:r>
                      <a:rPr lang="en-US" smtClean="0"/>
                      <a:t>10,955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tx>
                <c:rich>
                  <a:bodyPr/>
                  <a:lstStyle/>
                  <a:p>
                    <a:r>
                      <a:rPr lang="en-US" smtClean="0"/>
                      <a:t>997,055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tx>
                <c:rich>
                  <a:bodyPr/>
                  <a:lstStyle/>
                  <a:p>
                    <a:r>
                      <a:rPr lang="en-US" smtClean="0"/>
                      <a:t>5,450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tx>
                <c:rich>
                  <a:bodyPr/>
                  <a:lstStyle/>
                  <a:p>
                    <a:r>
                      <a:rPr lang="en-US" smtClean="0"/>
                      <a:t>3,810,168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tx>
                <c:rich>
                  <a:bodyPr/>
                  <a:lstStyle/>
                  <a:p>
                    <a:r>
                      <a:rPr lang="en-US" smtClean="0"/>
                      <a:t>1,454,175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tx>
                <c:rich>
                  <a:bodyPr/>
                  <a:lstStyle/>
                  <a:p>
                    <a:r>
                      <a:rPr lang="en-US" smtClean="0"/>
                      <a:t>33,663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tx>
                <c:rich>
                  <a:bodyPr/>
                  <a:lstStyle/>
                  <a:p>
                    <a:r>
                      <a:rPr lang="en-US" smtClean="0"/>
                      <a:t>26,460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tx>
                <c:rich>
                  <a:bodyPr/>
                  <a:lstStyle/>
                  <a:p>
                    <a:r>
                      <a:rPr lang="en-US" smtClean="0"/>
                      <a:t>3,418,562.6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tx>
                <c:rich>
                  <a:bodyPr/>
                  <a:lstStyle/>
                  <a:p>
                    <a:r>
                      <a:rPr lang="en-US" smtClean="0"/>
                      <a:t>456,532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tx>
                <c:rich>
                  <a:bodyPr/>
                  <a:lstStyle/>
                  <a:p>
                    <a:r>
                      <a:rPr lang="en-US" smtClean="0"/>
                      <a:t>797,098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tx>
                <c:rich>
                  <a:bodyPr/>
                  <a:lstStyle/>
                  <a:p>
                    <a:r>
                      <a:rPr lang="en-US" smtClean="0"/>
                      <a:t>336,636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tx>
                <c:rich>
                  <a:bodyPr/>
                  <a:lstStyle/>
                  <a:p>
                    <a:r>
                      <a:rPr lang="en-US" smtClean="0"/>
                      <a:t>956,983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tx>
                <c:rich>
                  <a:bodyPr/>
                  <a:lstStyle/>
                  <a:p>
                    <a:r>
                      <a:rPr lang="en-US" smtClean="0"/>
                      <a:t>36,195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tx>
                <c:rich>
                  <a:bodyPr/>
                  <a:lstStyle/>
                  <a:p>
                    <a:r>
                      <a:rPr lang="en-US" smtClean="0"/>
                      <a:t>9,995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tx>
                <c:rich>
                  <a:bodyPr/>
                  <a:lstStyle/>
                  <a:p>
                    <a:r>
                      <a:rPr lang="en-US" smtClean="0"/>
                      <a:t>7,490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tx>
                <c:rich>
                  <a:bodyPr/>
                  <a:lstStyle/>
                  <a:p>
                    <a:r>
                      <a:rPr lang="en-US" smtClean="0"/>
                      <a:t>1,780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tx>
                <c:rich>
                  <a:bodyPr/>
                  <a:lstStyle/>
                  <a:p>
                    <a:r>
                      <a:rPr lang="en-US" smtClean="0"/>
                      <a:t>511,884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tx>
                <c:rich>
                  <a:bodyPr/>
                  <a:lstStyle/>
                  <a:p>
                    <a:r>
                      <a:rPr lang="en-US" smtClean="0"/>
                      <a:t>5,000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8"/>
              <c:tx>
                <c:rich>
                  <a:bodyPr/>
                  <a:lstStyle/>
                  <a:p>
                    <a:r>
                      <a:rPr lang="en-US" smtClean="0"/>
                      <a:t>16,000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100" b="1"/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Sheet1!$A$2:$A$31</c:f>
              <c:strCache>
                <c:ptCount val="30"/>
                <c:pt idx="0">
                  <c:v>เจริญพัฒนา</c:v>
                </c:pt>
                <c:pt idx="1">
                  <c:v>เนินพยอม</c:v>
                </c:pt>
                <c:pt idx="2">
                  <c:v>โขดหิน</c:v>
                </c:pt>
                <c:pt idx="3">
                  <c:v>กรอกยายชา</c:v>
                </c:pt>
                <c:pt idx="4">
                  <c:v>คลองน้ำหู</c:v>
                </c:pt>
                <c:pt idx="5">
                  <c:v>ซอยคีรี</c:v>
                </c:pt>
                <c:pt idx="6">
                  <c:v>ซอยประปา</c:v>
                </c:pt>
                <c:pt idx="7">
                  <c:v>ซอยร่วมพัฒนา</c:v>
                </c:pt>
                <c:pt idx="8">
                  <c:v>ตลาดมาบตาพุด</c:v>
                </c:pt>
                <c:pt idx="9">
                  <c:v>ตลาดห้วยโป่ง</c:v>
                </c:pt>
                <c:pt idx="10">
                  <c:v>ตากวน-อ่าวประดู่</c:v>
                </c:pt>
                <c:pt idx="11">
                  <c:v>บ้านทุ่งต้นเลียบ(ม.4)</c:v>
                </c:pt>
                <c:pt idx="12">
                  <c:v>บ้านบน</c:v>
                </c:pt>
                <c:pt idx="13">
                  <c:v>บ้านพลง</c:v>
                </c:pt>
                <c:pt idx="14">
                  <c:v>บ้านล่าง</c:v>
                </c:pt>
                <c:pt idx="15">
                  <c:v>หนองแฟบ</c:v>
                </c:pt>
                <c:pt idx="16">
                  <c:v>บ้านหนองคล้า(ม.8)</c:v>
                </c:pt>
                <c:pt idx="17">
                  <c:v>มาบข่า - สำนักอ้ายงอน</c:v>
                </c:pt>
                <c:pt idx="18">
                  <c:v>มาบชลูด</c:v>
                </c:pt>
                <c:pt idx="19">
                  <c:v>มาบยา</c:v>
                </c:pt>
                <c:pt idx="20">
                  <c:v>วัดเขาไผ่</c:v>
                </c:pt>
                <c:pt idx="21">
                  <c:v>วัดโสภณ</c:v>
                </c:pt>
                <c:pt idx="22">
                  <c:v>วัดมาบตาพุด</c:v>
                </c:pt>
                <c:pt idx="23">
                  <c:v>สำนักกะบาก</c:v>
                </c:pt>
                <c:pt idx="24">
                  <c:v>หนองน้ำเย็น</c:v>
                </c:pt>
                <c:pt idx="25">
                  <c:v>หนองบัวแดง</c:v>
                </c:pt>
                <c:pt idx="26">
                  <c:v>ห้วยโป่งใน - 1</c:v>
                </c:pt>
                <c:pt idx="27">
                  <c:v>ห้วยโป่งใน - 2</c:v>
                </c:pt>
                <c:pt idx="28">
                  <c:v>ห้วยโป่งใน - สะพานน้ำท่วม</c:v>
                </c:pt>
                <c:pt idx="29">
                  <c:v>อิสลาม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2400</c:v>
                </c:pt>
                <c:pt idx="1">
                  <c:v>382383</c:v>
                </c:pt>
                <c:pt idx="2">
                  <c:v>47164</c:v>
                </c:pt>
                <c:pt idx="3">
                  <c:v>53285</c:v>
                </c:pt>
                <c:pt idx="4">
                  <c:v>61335</c:v>
                </c:pt>
                <c:pt idx="5">
                  <c:v>16860</c:v>
                </c:pt>
                <c:pt idx="6">
                  <c:v>36840</c:v>
                </c:pt>
                <c:pt idx="7">
                  <c:v>203853</c:v>
                </c:pt>
                <c:pt idx="8">
                  <c:v>2380</c:v>
                </c:pt>
                <c:pt idx="9">
                  <c:v>10955</c:v>
                </c:pt>
                <c:pt idx="10">
                  <c:v>997055</c:v>
                </c:pt>
                <c:pt idx="11">
                  <c:v>5450</c:v>
                </c:pt>
                <c:pt idx="12">
                  <c:v>3810168</c:v>
                </c:pt>
                <c:pt idx="13">
                  <c:v>1454175</c:v>
                </c:pt>
                <c:pt idx="14">
                  <c:v>33663</c:v>
                </c:pt>
                <c:pt idx="15">
                  <c:v>26460</c:v>
                </c:pt>
                <c:pt idx="16">
                  <c:v>180</c:v>
                </c:pt>
                <c:pt idx="17">
                  <c:v>3418562.6</c:v>
                </c:pt>
                <c:pt idx="18">
                  <c:v>456532</c:v>
                </c:pt>
                <c:pt idx="19">
                  <c:v>797098</c:v>
                </c:pt>
                <c:pt idx="20">
                  <c:v>336636</c:v>
                </c:pt>
                <c:pt idx="21">
                  <c:v>956983</c:v>
                </c:pt>
                <c:pt idx="22">
                  <c:v>36195</c:v>
                </c:pt>
                <c:pt idx="23">
                  <c:v>9995</c:v>
                </c:pt>
                <c:pt idx="24">
                  <c:v>7490</c:v>
                </c:pt>
                <c:pt idx="25">
                  <c:v>1780</c:v>
                </c:pt>
                <c:pt idx="26">
                  <c:v>511884</c:v>
                </c:pt>
                <c:pt idx="27">
                  <c:v>5000</c:v>
                </c:pt>
                <c:pt idx="28">
                  <c:v>16000</c:v>
                </c:pt>
                <c:pt idx="29">
                  <c:v>4015105.6100000003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7446656"/>
        <c:axId val="235915520"/>
      </c:barChart>
      <c:catAx>
        <c:axId val="2374466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th-TH"/>
          </a:p>
        </c:txPr>
        <c:crossAx val="235915520"/>
        <c:crosses val="autoZero"/>
        <c:auto val="1"/>
        <c:lblAlgn val="ctr"/>
        <c:lblOffset val="100"/>
        <c:noMultiLvlLbl val="0"/>
      </c:catAx>
      <c:valAx>
        <c:axId val="235915520"/>
        <c:scaling>
          <c:orientation val="minMax"/>
          <c:max val="400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th-TH"/>
          </a:p>
        </c:txPr>
        <c:crossAx val="237446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7D7C3E-B15E-47D7-9A0F-C6236BA9A78B}" type="doc">
      <dgm:prSet loTypeId="urn:microsoft.com/office/officeart/2005/8/layout/hChevron3" loCatId="process" qsTypeId="urn:microsoft.com/office/officeart/2005/8/quickstyle/simple1" qsCatId="simple" csTypeId="urn:microsoft.com/office/officeart/2005/8/colors/colorful1#1" csCatId="colorful" phldr="1"/>
      <dgm:spPr/>
    </dgm:pt>
    <dgm:pt modelId="{6A9B053D-15FF-4040-B8EA-8CAE66325CB9}">
      <dgm:prSet phldrT="[ข้อความ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CSR Communication &amp; Issue Management</a:t>
          </a:r>
          <a:endParaRPr lang="th-TH" dirty="0">
            <a:solidFill>
              <a:schemeClr val="bg1"/>
            </a:solidFill>
          </a:endParaRPr>
        </a:p>
      </dgm:t>
    </dgm:pt>
    <dgm:pt modelId="{841B8D37-2E5E-4101-BFC2-447506F5FF19}" type="parTrans" cxnId="{3F3EFD28-5FEB-4CA7-AAAA-0258B5FEB292}">
      <dgm:prSet/>
      <dgm:spPr/>
      <dgm:t>
        <a:bodyPr/>
        <a:lstStyle/>
        <a:p>
          <a:endParaRPr lang="th-TH"/>
        </a:p>
      </dgm:t>
    </dgm:pt>
    <dgm:pt modelId="{E766EE5E-2416-41BC-A65B-97BDCCB6D408}" type="sibTrans" cxnId="{3F3EFD28-5FEB-4CA7-AAAA-0258B5FEB292}">
      <dgm:prSet/>
      <dgm:spPr/>
      <dgm:t>
        <a:bodyPr/>
        <a:lstStyle/>
        <a:p>
          <a:endParaRPr lang="th-TH"/>
        </a:p>
      </dgm:t>
    </dgm:pt>
    <dgm:pt modelId="{AD0B49C1-0D77-4D6D-9011-E437232805BF}">
      <dgm:prSet phldrT="[ข้อความ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b="0" dirty="0" smtClean="0">
              <a:solidFill>
                <a:srgbClr val="080808"/>
              </a:solidFill>
            </a:rPr>
            <a:t>CSR Coaching </a:t>
          </a:r>
          <a:endParaRPr lang="th-TH" b="0" dirty="0">
            <a:solidFill>
              <a:srgbClr val="080808"/>
            </a:solidFill>
          </a:endParaRPr>
        </a:p>
      </dgm:t>
    </dgm:pt>
    <dgm:pt modelId="{77939640-B4DE-4F00-8328-54E9C553AA8C}" type="parTrans" cxnId="{35D944EC-2706-4456-8512-214F4E043547}">
      <dgm:prSet/>
      <dgm:spPr/>
      <dgm:t>
        <a:bodyPr/>
        <a:lstStyle/>
        <a:p>
          <a:endParaRPr lang="th-TH"/>
        </a:p>
      </dgm:t>
    </dgm:pt>
    <dgm:pt modelId="{09233B87-3818-4727-886B-B1D7C9132142}" type="sibTrans" cxnId="{35D944EC-2706-4456-8512-214F4E043547}">
      <dgm:prSet/>
      <dgm:spPr/>
      <dgm:t>
        <a:bodyPr/>
        <a:lstStyle/>
        <a:p>
          <a:endParaRPr lang="th-TH"/>
        </a:p>
      </dgm:t>
    </dgm:pt>
    <dgm:pt modelId="{66742443-D607-460A-A324-E959777E4668}">
      <dgm:prSet phldrT="[ข้อความ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Stakeholder &amp; Community Relations</a:t>
          </a:r>
          <a:endParaRPr lang="th-TH" dirty="0">
            <a:solidFill>
              <a:schemeClr val="bg1"/>
            </a:solidFill>
          </a:endParaRPr>
        </a:p>
      </dgm:t>
    </dgm:pt>
    <dgm:pt modelId="{F84995BA-043A-46EA-83E5-AC2EC7EC106D}" type="parTrans" cxnId="{C0B1860A-02F7-49EA-8825-FA21BCA897F1}">
      <dgm:prSet/>
      <dgm:spPr/>
      <dgm:t>
        <a:bodyPr/>
        <a:lstStyle/>
        <a:p>
          <a:endParaRPr lang="th-TH"/>
        </a:p>
      </dgm:t>
    </dgm:pt>
    <dgm:pt modelId="{742981A6-CFFD-40F8-B3A1-F6C601C9080F}" type="sibTrans" cxnId="{C0B1860A-02F7-49EA-8825-FA21BCA897F1}">
      <dgm:prSet/>
      <dgm:spPr/>
      <dgm:t>
        <a:bodyPr/>
        <a:lstStyle/>
        <a:p>
          <a:endParaRPr lang="th-TH"/>
        </a:p>
      </dgm:t>
    </dgm:pt>
    <dgm:pt modelId="{48AD643C-ABFE-464B-9AB1-167A5707A7FE}">
      <dgm:prSet phldrT="[ข้อความ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CSR Strategies &amp; Planning</a:t>
          </a:r>
          <a:endParaRPr lang="th-TH" dirty="0">
            <a:solidFill>
              <a:schemeClr val="bg1"/>
            </a:solidFill>
          </a:endParaRPr>
        </a:p>
      </dgm:t>
    </dgm:pt>
    <dgm:pt modelId="{52CF1178-B9B7-478A-8450-C92C569E5CA6}" type="parTrans" cxnId="{D5DCA1E3-625A-463F-ACE7-BA5E1AE8AE21}">
      <dgm:prSet/>
      <dgm:spPr/>
      <dgm:t>
        <a:bodyPr/>
        <a:lstStyle/>
        <a:p>
          <a:endParaRPr lang="th-TH"/>
        </a:p>
      </dgm:t>
    </dgm:pt>
    <dgm:pt modelId="{6472DDED-9BA0-41A5-8628-4E5282930DE2}" type="sibTrans" cxnId="{D5DCA1E3-625A-463F-ACE7-BA5E1AE8AE21}">
      <dgm:prSet/>
      <dgm:spPr/>
      <dgm:t>
        <a:bodyPr/>
        <a:lstStyle/>
        <a:p>
          <a:endParaRPr lang="th-TH"/>
        </a:p>
      </dgm:t>
    </dgm:pt>
    <dgm:pt modelId="{D521DA9B-49DD-4413-9B6E-6405AF25D852}" type="pres">
      <dgm:prSet presAssocID="{367D7C3E-B15E-47D7-9A0F-C6236BA9A78B}" presName="Name0" presStyleCnt="0">
        <dgm:presLayoutVars>
          <dgm:dir/>
          <dgm:resizeHandles val="exact"/>
        </dgm:presLayoutVars>
      </dgm:prSet>
      <dgm:spPr/>
    </dgm:pt>
    <dgm:pt modelId="{E5226BAA-F5F4-4DD4-8AFA-0F168E408CC9}" type="pres">
      <dgm:prSet presAssocID="{6A9B053D-15FF-4040-B8EA-8CAE66325CB9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6148EE5-54C5-4DE2-AD4F-484F07160D8B}" type="pres">
      <dgm:prSet presAssocID="{E766EE5E-2416-41BC-A65B-97BDCCB6D408}" presName="parSpace" presStyleCnt="0"/>
      <dgm:spPr/>
    </dgm:pt>
    <dgm:pt modelId="{89BC96F9-E2F5-475A-9CB6-74124EE88C95}" type="pres">
      <dgm:prSet presAssocID="{48AD643C-ABFE-464B-9AB1-167A5707A7FE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E71228E-51D2-493A-82C6-816963F9A7A7}" type="pres">
      <dgm:prSet presAssocID="{6472DDED-9BA0-41A5-8628-4E5282930DE2}" presName="parSpace" presStyleCnt="0"/>
      <dgm:spPr/>
    </dgm:pt>
    <dgm:pt modelId="{DE2F8EA6-CB13-42DC-8BD6-5761A0C4A977}" type="pres">
      <dgm:prSet presAssocID="{66742443-D607-460A-A324-E959777E4668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7B1E298-A540-4FA2-89AD-7AF71764D39B}" type="pres">
      <dgm:prSet presAssocID="{742981A6-CFFD-40F8-B3A1-F6C601C9080F}" presName="parSpace" presStyleCnt="0"/>
      <dgm:spPr/>
    </dgm:pt>
    <dgm:pt modelId="{2592F573-0D51-4BED-97B3-04ED70EF3413}" type="pres">
      <dgm:prSet presAssocID="{AD0B49C1-0D77-4D6D-9011-E437232805BF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5D944EC-2706-4456-8512-214F4E043547}" srcId="{367D7C3E-B15E-47D7-9A0F-C6236BA9A78B}" destId="{AD0B49C1-0D77-4D6D-9011-E437232805BF}" srcOrd="3" destOrd="0" parTransId="{77939640-B4DE-4F00-8328-54E9C553AA8C}" sibTransId="{09233B87-3818-4727-886B-B1D7C9132142}"/>
    <dgm:cxn modelId="{BBB30927-EA3C-4818-980A-DF338B64BFB8}" type="presOf" srcId="{AD0B49C1-0D77-4D6D-9011-E437232805BF}" destId="{2592F573-0D51-4BED-97B3-04ED70EF3413}" srcOrd="0" destOrd="0" presId="urn:microsoft.com/office/officeart/2005/8/layout/hChevron3"/>
    <dgm:cxn modelId="{C0B1860A-02F7-49EA-8825-FA21BCA897F1}" srcId="{367D7C3E-B15E-47D7-9A0F-C6236BA9A78B}" destId="{66742443-D607-460A-A324-E959777E4668}" srcOrd="2" destOrd="0" parTransId="{F84995BA-043A-46EA-83E5-AC2EC7EC106D}" sibTransId="{742981A6-CFFD-40F8-B3A1-F6C601C9080F}"/>
    <dgm:cxn modelId="{A63856D4-53CC-4EFE-B894-A23FE4FD0FF2}" type="presOf" srcId="{48AD643C-ABFE-464B-9AB1-167A5707A7FE}" destId="{89BC96F9-E2F5-475A-9CB6-74124EE88C95}" srcOrd="0" destOrd="0" presId="urn:microsoft.com/office/officeart/2005/8/layout/hChevron3"/>
    <dgm:cxn modelId="{D5DCA1E3-625A-463F-ACE7-BA5E1AE8AE21}" srcId="{367D7C3E-B15E-47D7-9A0F-C6236BA9A78B}" destId="{48AD643C-ABFE-464B-9AB1-167A5707A7FE}" srcOrd="1" destOrd="0" parTransId="{52CF1178-B9B7-478A-8450-C92C569E5CA6}" sibTransId="{6472DDED-9BA0-41A5-8628-4E5282930DE2}"/>
    <dgm:cxn modelId="{3F3EFD28-5FEB-4CA7-AAAA-0258B5FEB292}" srcId="{367D7C3E-B15E-47D7-9A0F-C6236BA9A78B}" destId="{6A9B053D-15FF-4040-B8EA-8CAE66325CB9}" srcOrd="0" destOrd="0" parTransId="{841B8D37-2E5E-4101-BFC2-447506F5FF19}" sibTransId="{E766EE5E-2416-41BC-A65B-97BDCCB6D408}"/>
    <dgm:cxn modelId="{CAFF198D-97D5-42B2-B1A7-7B4C9C8EE7B8}" type="presOf" srcId="{66742443-D607-460A-A324-E959777E4668}" destId="{DE2F8EA6-CB13-42DC-8BD6-5761A0C4A977}" srcOrd="0" destOrd="0" presId="urn:microsoft.com/office/officeart/2005/8/layout/hChevron3"/>
    <dgm:cxn modelId="{639EAC54-2585-45F1-9BA1-51B59AD8B50A}" type="presOf" srcId="{6A9B053D-15FF-4040-B8EA-8CAE66325CB9}" destId="{E5226BAA-F5F4-4DD4-8AFA-0F168E408CC9}" srcOrd="0" destOrd="0" presId="urn:microsoft.com/office/officeart/2005/8/layout/hChevron3"/>
    <dgm:cxn modelId="{1D870CA2-982C-4422-A50E-728687D4C1D1}" type="presOf" srcId="{367D7C3E-B15E-47D7-9A0F-C6236BA9A78B}" destId="{D521DA9B-49DD-4413-9B6E-6405AF25D852}" srcOrd="0" destOrd="0" presId="urn:microsoft.com/office/officeart/2005/8/layout/hChevron3"/>
    <dgm:cxn modelId="{7FDE2FB9-DF41-46E9-86F5-FAE1DF1A79C4}" type="presParOf" srcId="{D521DA9B-49DD-4413-9B6E-6405AF25D852}" destId="{E5226BAA-F5F4-4DD4-8AFA-0F168E408CC9}" srcOrd="0" destOrd="0" presId="urn:microsoft.com/office/officeart/2005/8/layout/hChevron3"/>
    <dgm:cxn modelId="{9B90EC56-847C-4A21-A3D6-4744DBE10E8A}" type="presParOf" srcId="{D521DA9B-49DD-4413-9B6E-6405AF25D852}" destId="{66148EE5-54C5-4DE2-AD4F-484F07160D8B}" srcOrd="1" destOrd="0" presId="urn:microsoft.com/office/officeart/2005/8/layout/hChevron3"/>
    <dgm:cxn modelId="{EC66D398-B5FE-440F-9EBD-6CD5CF33BDD9}" type="presParOf" srcId="{D521DA9B-49DD-4413-9B6E-6405AF25D852}" destId="{89BC96F9-E2F5-475A-9CB6-74124EE88C95}" srcOrd="2" destOrd="0" presId="urn:microsoft.com/office/officeart/2005/8/layout/hChevron3"/>
    <dgm:cxn modelId="{BF79FECC-8AA1-4FB0-8982-45B9A5ADDF70}" type="presParOf" srcId="{D521DA9B-49DD-4413-9B6E-6405AF25D852}" destId="{4E71228E-51D2-493A-82C6-816963F9A7A7}" srcOrd="3" destOrd="0" presId="urn:microsoft.com/office/officeart/2005/8/layout/hChevron3"/>
    <dgm:cxn modelId="{E439761B-0C99-46F2-87E3-59512899DE25}" type="presParOf" srcId="{D521DA9B-49DD-4413-9B6E-6405AF25D852}" destId="{DE2F8EA6-CB13-42DC-8BD6-5761A0C4A977}" srcOrd="4" destOrd="0" presId="urn:microsoft.com/office/officeart/2005/8/layout/hChevron3"/>
    <dgm:cxn modelId="{B0382737-137E-44B2-B90E-E9147854420F}" type="presParOf" srcId="{D521DA9B-49DD-4413-9B6E-6405AF25D852}" destId="{17B1E298-A540-4FA2-89AD-7AF71764D39B}" srcOrd="5" destOrd="0" presId="urn:microsoft.com/office/officeart/2005/8/layout/hChevron3"/>
    <dgm:cxn modelId="{AA2BBE61-4864-4F35-8F2E-3497EB98AD5B}" type="presParOf" srcId="{D521DA9B-49DD-4413-9B6E-6405AF25D852}" destId="{2592F573-0D51-4BED-97B3-04ED70EF3413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F4B1DCA-C114-4737-A102-47DD06F79F20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B5F7DBB0-1300-4D77-A1EA-CB9108402830}">
      <dgm:prSet phldrT="[Text]"/>
      <dgm:spPr/>
      <dgm:t>
        <a:bodyPr/>
        <a:lstStyle/>
        <a:p>
          <a:r>
            <a:rPr lang="en-US" dirty="0" smtClean="0"/>
            <a:t>Poverty/Well-Being</a:t>
          </a:r>
          <a:endParaRPr lang="th-TH" dirty="0"/>
        </a:p>
      </dgm:t>
    </dgm:pt>
    <dgm:pt modelId="{ECB96D31-9303-4C7B-8E08-AB06FB55EB6D}" type="parTrans" cxnId="{59AC95F4-CCFD-44A1-86FE-64D1218FF886}">
      <dgm:prSet/>
      <dgm:spPr/>
      <dgm:t>
        <a:bodyPr/>
        <a:lstStyle/>
        <a:p>
          <a:endParaRPr lang="th-TH"/>
        </a:p>
      </dgm:t>
    </dgm:pt>
    <dgm:pt modelId="{611F4E9D-04B1-4A68-BF10-DB46361DB30C}" type="sibTrans" cxnId="{59AC95F4-CCFD-44A1-86FE-64D1218FF886}">
      <dgm:prSet/>
      <dgm:spPr/>
      <dgm:t>
        <a:bodyPr/>
        <a:lstStyle/>
        <a:p>
          <a:endParaRPr lang="th-TH"/>
        </a:p>
      </dgm:t>
    </dgm:pt>
    <dgm:pt modelId="{D8A913B1-22B9-4E7D-A6F5-47B73221AECF}">
      <dgm:prSet phldrT="[Text]"/>
      <dgm:spPr/>
      <dgm:t>
        <a:bodyPr/>
        <a:lstStyle/>
        <a:p>
          <a:r>
            <a:rPr lang="en-US" dirty="0" smtClean="0"/>
            <a:t>Issue/Movements</a:t>
          </a:r>
          <a:endParaRPr lang="th-TH" dirty="0"/>
        </a:p>
      </dgm:t>
    </dgm:pt>
    <dgm:pt modelId="{22AFC5E2-3894-425C-9FB0-7E6CAF01BE71}" type="sibTrans" cxnId="{86DDE51D-F173-486A-A50D-79A4D5069014}">
      <dgm:prSet/>
      <dgm:spPr/>
      <dgm:t>
        <a:bodyPr/>
        <a:lstStyle/>
        <a:p>
          <a:endParaRPr lang="th-TH"/>
        </a:p>
      </dgm:t>
    </dgm:pt>
    <dgm:pt modelId="{497692C8-2AE3-4A28-A18A-A1660D26FB47}" type="parTrans" cxnId="{86DDE51D-F173-486A-A50D-79A4D5069014}">
      <dgm:prSet/>
      <dgm:spPr/>
      <dgm:t>
        <a:bodyPr/>
        <a:lstStyle/>
        <a:p>
          <a:endParaRPr lang="th-TH"/>
        </a:p>
      </dgm:t>
    </dgm:pt>
    <dgm:pt modelId="{35789503-D974-4B27-B081-ADAAACE51BA7}" type="pres">
      <dgm:prSet presAssocID="{6F4B1DCA-C114-4737-A102-47DD06F79F2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9BDDD38-D740-410A-8131-3C61F0F324C8}" type="pres">
      <dgm:prSet presAssocID="{6F4B1DCA-C114-4737-A102-47DD06F79F20}" presName="ribbon" presStyleLbl="node1" presStyleIdx="0" presStyleCnt="1" custLinFactNeighborX="126" custLinFactNeighborY="1376"/>
      <dgm:spPr/>
    </dgm:pt>
    <dgm:pt modelId="{30661C3F-DA44-49CD-AB2A-ADE333501734}" type="pres">
      <dgm:prSet presAssocID="{6F4B1DCA-C114-4737-A102-47DD06F79F20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5BD8CF8-344C-4B4C-B3E4-C3DB7F3DC0E5}" type="pres">
      <dgm:prSet presAssocID="{6F4B1DCA-C114-4737-A102-47DD06F79F20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86DDE51D-F173-486A-A50D-79A4D5069014}" srcId="{6F4B1DCA-C114-4737-A102-47DD06F79F20}" destId="{D8A913B1-22B9-4E7D-A6F5-47B73221AECF}" srcOrd="1" destOrd="0" parTransId="{497692C8-2AE3-4A28-A18A-A1660D26FB47}" sibTransId="{22AFC5E2-3894-425C-9FB0-7E6CAF01BE71}"/>
    <dgm:cxn modelId="{672E340C-D7A4-43B4-B83D-5469327B9106}" type="presOf" srcId="{6F4B1DCA-C114-4737-A102-47DD06F79F20}" destId="{35789503-D974-4B27-B081-ADAAACE51BA7}" srcOrd="0" destOrd="0" presId="urn:microsoft.com/office/officeart/2005/8/layout/arrow6"/>
    <dgm:cxn modelId="{D6B2B01E-9A1D-4F13-A52C-05AA0A6391BE}" type="presOf" srcId="{B5F7DBB0-1300-4D77-A1EA-CB9108402830}" destId="{30661C3F-DA44-49CD-AB2A-ADE333501734}" srcOrd="0" destOrd="0" presId="urn:microsoft.com/office/officeart/2005/8/layout/arrow6"/>
    <dgm:cxn modelId="{6F0A3A83-F0BF-42AD-BE44-AE6C6AB2FD19}" type="presOf" srcId="{D8A913B1-22B9-4E7D-A6F5-47B73221AECF}" destId="{B5BD8CF8-344C-4B4C-B3E4-C3DB7F3DC0E5}" srcOrd="0" destOrd="0" presId="urn:microsoft.com/office/officeart/2005/8/layout/arrow6"/>
    <dgm:cxn modelId="{59AC95F4-CCFD-44A1-86FE-64D1218FF886}" srcId="{6F4B1DCA-C114-4737-A102-47DD06F79F20}" destId="{B5F7DBB0-1300-4D77-A1EA-CB9108402830}" srcOrd="0" destOrd="0" parTransId="{ECB96D31-9303-4C7B-8E08-AB06FB55EB6D}" sibTransId="{611F4E9D-04B1-4A68-BF10-DB46361DB30C}"/>
    <dgm:cxn modelId="{756D1D58-6F63-44D5-BE0B-03EF55965532}" type="presParOf" srcId="{35789503-D974-4B27-B081-ADAAACE51BA7}" destId="{D9BDDD38-D740-410A-8131-3C61F0F324C8}" srcOrd="0" destOrd="0" presId="urn:microsoft.com/office/officeart/2005/8/layout/arrow6"/>
    <dgm:cxn modelId="{9A37C092-180C-4876-8978-CC26D1395349}" type="presParOf" srcId="{35789503-D974-4B27-B081-ADAAACE51BA7}" destId="{30661C3F-DA44-49CD-AB2A-ADE333501734}" srcOrd="1" destOrd="0" presId="urn:microsoft.com/office/officeart/2005/8/layout/arrow6"/>
    <dgm:cxn modelId="{8B33CBFC-086B-4E2A-B88C-91B05082FC25}" type="presParOf" srcId="{35789503-D974-4B27-B081-ADAAACE51BA7}" destId="{B5BD8CF8-344C-4B4C-B3E4-C3DB7F3DC0E5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B1F2B9C-7199-4E3D-8576-5020646095B7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CAECCA4C-96C7-4EFB-952D-5B80FF937B21}">
      <dgm:prSet phldrT="[Text]"/>
      <dgm:spPr/>
      <dgm:t>
        <a:bodyPr/>
        <a:lstStyle/>
        <a:p>
          <a:r>
            <a:rPr lang="th-TH" dirty="0" smtClean="0">
              <a:latin typeface="Browallia New" pitchFamily="34" charset="-34"/>
              <a:ea typeface="Arial Unicode MS" pitchFamily="34" charset="-128"/>
              <a:cs typeface="Browallia New" pitchFamily="34" charset="-34"/>
            </a:rPr>
            <a:t>ผลิตภัณฑ์ / วิสาหกิจชุมชน</a:t>
          </a:r>
          <a:endParaRPr lang="th-TH" dirty="0">
            <a:latin typeface="Browallia New" pitchFamily="34" charset="-34"/>
            <a:ea typeface="Arial Unicode MS" pitchFamily="34" charset="-128"/>
            <a:cs typeface="Browallia New" pitchFamily="34" charset="-34"/>
          </a:endParaRPr>
        </a:p>
      </dgm:t>
    </dgm:pt>
    <dgm:pt modelId="{EEE23C9A-F1B1-49E9-A3A0-E32A78E73E02}" type="parTrans" cxnId="{47E12C3C-E65B-4330-A772-04FBC3A4BFB3}">
      <dgm:prSet/>
      <dgm:spPr/>
      <dgm:t>
        <a:bodyPr/>
        <a:lstStyle/>
        <a:p>
          <a:endParaRPr lang="th-TH"/>
        </a:p>
      </dgm:t>
    </dgm:pt>
    <dgm:pt modelId="{C0014D10-10A3-4260-8785-F4923096B400}" type="sibTrans" cxnId="{47E12C3C-E65B-4330-A772-04FBC3A4BFB3}">
      <dgm:prSet/>
      <dgm:spPr/>
      <dgm:t>
        <a:bodyPr/>
        <a:lstStyle/>
        <a:p>
          <a:endParaRPr lang="th-TH"/>
        </a:p>
      </dgm:t>
    </dgm:pt>
    <dgm:pt modelId="{63C8D0EB-332C-45F0-AB17-20B612C09598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th-TH" dirty="0" smtClean="0">
              <a:latin typeface="Browallia New" pitchFamily="34" charset="-34"/>
              <a:ea typeface="Arial Unicode MS" pitchFamily="34" charset="-128"/>
              <a:cs typeface="Browallia New" pitchFamily="34" charset="-34"/>
            </a:rPr>
            <a:t>แรงงานท้องถิ่น</a:t>
          </a:r>
          <a:endParaRPr lang="th-TH" dirty="0">
            <a:latin typeface="Browallia New" pitchFamily="34" charset="-34"/>
            <a:ea typeface="Arial Unicode MS" pitchFamily="34" charset="-128"/>
            <a:cs typeface="Browallia New" pitchFamily="34" charset="-34"/>
          </a:endParaRPr>
        </a:p>
      </dgm:t>
    </dgm:pt>
    <dgm:pt modelId="{5B325E2B-7FD1-4F0C-BB10-FE2B54A1CFC9}" type="parTrans" cxnId="{188C161E-B1DE-4F6E-B93A-6B365B511D1E}">
      <dgm:prSet/>
      <dgm:spPr/>
      <dgm:t>
        <a:bodyPr/>
        <a:lstStyle/>
        <a:p>
          <a:endParaRPr lang="th-TH"/>
        </a:p>
      </dgm:t>
    </dgm:pt>
    <dgm:pt modelId="{53DF90D6-E764-4211-BFD2-47440931887E}" type="sibTrans" cxnId="{188C161E-B1DE-4F6E-B93A-6B365B511D1E}">
      <dgm:prSet/>
      <dgm:spPr/>
      <dgm:t>
        <a:bodyPr/>
        <a:lstStyle/>
        <a:p>
          <a:endParaRPr lang="th-TH"/>
        </a:p>
      </dgm:t>
    </dgm:pt>
    <dgm:pt modelId="{EB0F2F6E-04BF-4600-82ED-DB021347ADA3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th-TH" dirty="0" smtClean="0">
              <a:latin typeface="Browallia New" pitchFamily="34" charset="-34"/>
              <a:ea typeface="Arial Unicode MS" pitchFamily="34" charset="-128"/>
              <a:cs typeface="Browallia New" pitchFamily="34" charset="-34"/>
            </a:rPr>
            <a:t>ฝึกงานบุตรหลานชุมชน</a:t>
          </a:r>
          <a:endParaRPr lang="th-TH" dirty="0">
            <a:latin typeface="Browallia New" pitchFamily="34" charset="-34"/>
            <a:ea typeface="Arial Unicode MS" pitchFamily="34" charset="-128"/>
            <a:cs typeface="Browallia New" pitchFamily="34" charset="-34"/>
          </a:endParaRPr>
        </a:p>
      </dgm:t>
    </dgm:pt>
    <dgm:pt modelId="{C4CC3C00-A207-4B52-80B6-0125C5A9F925}" type="parTrans" cxnId="{1E44DB02-50AB-49D7-AB86-65DA046D72C8}">
      <dgm:prSet/>
      <dgm:spPr/>
      <dgm:t>
        <a:bodyPr/>
        <a:lstStyle/>
        <a:p>
          <a:endParaRPr lang="th-TH"/>
        </a:p>
      </dgm:t>
    </dgm:pt>
    <dgm:pt modelId="{E90A340C-3456-4057-A54E-C6C2AF9F4041}" type="sibTrans" cxnId="{1E44DB02-50AB-49D7-AB86-65DA046D72C8}">
      <dgm:prSet/>
      <dgm:spPr/>
      <dgm:t>
        <a:bodyPr/>
        <a:lstStyle/>
        <a:p>
          <a:endParaRPr lang="th-TH"/>
        </a:p>
      </dgm:t>
    </dgm:pt>
    <dgm:pt modelId="{B60448F5-867D-4CA8-BCB8-15DA4BF11FF3}">
      <dgm:prSet phldrT="[Text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th-TH" dirty="0" smtClean="0">
              <a:latin typeface="Browallia New" pitchFamily="34" charset="-34"/>
              <a:ea typeface="Arial Unicode MS" pitchFamily="34" charset="-128"/>
              <a:cs typeface="Browallia New" pitchFamily="34" charset="-34"/>
            </a:rPr>
            <a:t>ทักษะอาชีพ</a:t>
          </a:r>
          <a:endParaRPr lang="th-TH" dirty="0">
            <a:latin typeface="Browallia New" pitchFamily="34" charset="-34"/>
            <a:ea typeface="Arial Unicode MS" pitchFamily="34" charset="-128"/>
            <a:cs typeface="Browallia New" pitchFamily="34" charset="-34"/>
          </a:endParaRPr>
        </a:p>
      </dgm:t>
    </dgm:pt>
    <dgm:pt modelId="{3AE336CC-5422-4988-8076-08320A2C6F7C}" type="parTrans" cxnId="{3E27D34C-5FC1-44C0-99CD-FAE43C1CC487}">
      <dgm:prSet/>
      <dgm:spPr/>
      <dgm:t>
        <a:bodyPr/>
        <a:lstStyle/>
        <a:p>
          <a:endParaRPr lang="th-TH"/>
        </a:p>
      </dgm:t>
    </dgm:pt>
    <dgm:pt modelId="{D9EC5895-B37D-425F-9FF3-DB31BA936415}" type="sibTrans" cxnId="{3E27D34C-5FC1-44C0-99CD-FAE43C1CC487}">
      <dgm:prSet/>
      <dgm:spPr/>
      <dgm:t>
        <a:bodyPr/>
        <a:lstStyle/>
        <a:p>
          <a:endParaRPr lang="th-TH"/>
        </a:p>
      </dgm:t>
    </dgm:pt>
    <dgm:pt modelId="{72273ECD-CBB8-41DB-883E-2F09D944906B}" type="pres">
      <dgm:prSet presAssocID="{5B1F2B9C-7199-4E3D-8576-5020646095B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0B0C122A-63D5-4FE0-8ACC-A5CC087D284F}" type="pres">
      <dgm:prSet presAssocID="{CAECCA4C-96C7-4EFB-952D-5B80FF937B21}" presName="vertOne" presStyleCnt="0"/>
      <dgm:spPr/>
    </dgm:pt>
    <dgm:pt modelId="{A56B5AC0-D388-44A0-A0EB-EBB6F1268E82}" type="pres">
      <dgm:prSet presAssocID="{CAECCA4C-96C7-4EFB-952D-5B80FF937B21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972671B-42FE-4268-AB96-4B7511758F89}" type="pres">
      <dgm:prSet presAssocID="{CAECCA4C-96C7-4EFB-952D-5B80FF937B21}" presName="horzOne" presStyleCnt="0"/>
      <dgm:spPr/>
    </dgm:pt>
    <dgm:pt modelId="{D554F9CB-FD4C-4416-AA29-EE26FE46BDD7}" type="pres">
      <dgm:prSet presAssocID="{C0014D10-10A3-4260-8785-F4923096B400}" presName="sibSpaceOne" presStyleCnt="0"/>
      <dgm:spPr/>
    </dgm:pt>
    <dgm:pt modelId="{6BFCEA5A-41E2-4110-9950-493CC223844A}" type="pres">
      <dgm:prSet presAssocID="{63C8D0EB-332C-45F0-AB17-20B612C09598}" presName="vertOne" presStyleCnt="0"/>
      <dgm:spPr/>
    </dgm:pt>
    <dgm:pt modelId="{61F3E8A3-BC84-4B49-A825-C30DC6FBB95C}" type="pres">
      <dgm:prSet presAssocID="{63C8D0EB-332C-45F0-AB17-20B612C09598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40D40123-1B84-4251-923F-0CFD6CFB5D8F}" type="pres">
      <dgm:prSet presAssocID="{63C8D0EB-332C-45F0-AB17-20B612C09598}" presName="horzOne" presStyleCnt="0"/>
      <dgm:spPr/>
    </dgm:pt>
    <dgm:pt modelId="{83C78674-0C0B-41FC-B735-30830264CB15}" type="pres">
      <dgm:prSet presAssocID="{53DF90D6-E764-4211-BFD2-47440931887E}" presName="sibSpaceOne" presStyleCnt="0"/>
      <dgm:spPr/>
    </dgm:pt>
    <dgm:pt modelId="{D49A28B9-8D4B-48DB-BC9A-CD7882E92FC5}" type="pres">
      <dgm:prSet presAssocID="{EB0F2F6E-04BF-4600-82ED-DB021347ADA3}" presName="vertOne" presStyleCnt="0"/>
      <dgm:spPr/>
    </dgm:pt>
    <dgm:pt modelId="{2F538F39-39CC-4F88-A3C0-CAB44AC3BB86}" type="pres">
      <dgm:prSet presAssocID="{EB0F2F6E-04BF-4600-82ED-DB021347ADA3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02897325-7EB1-4714-81EC-C862B8F612B8}" type="pres">
      <dgm:prSet presAssocID="{EB0F2F6E-04BF-4600-82ED-DB021347ADA3}" presName="horzOne" presStyleCnt="0"/>
      <dgm:spPr/>
    </dgm:pt>
    <dgm:pt modelId="{E7D4DE9E-D7F4-4F47-8D6F-1FF31EF4A326}" type="pres">
      <dgm:prSet presAssocID="{E90A340C-3456-4057-A54E-C6C2AF9F4041}" presName="sibSpaceOne" presStyleCnt="0"/>
      <dgm:spPr/>
    </dgm:pt>
    <dgm:pt modelId="{3C287780-7726-41C3-B6A6-5BF334096FAE}" type="pres">
      <dgm:prSet presAssocID="{B60448F5-867D-4CA8-BCB8-15DA4BF11FF3}" presName="vertOne" presStyleCnt="0"/>
      <dgm:spPr/>
    </dgm:pt>
    <dgm:pt modelId="{25B3E7FA-CD82-4231-9D80-5CAC1E083F6A}" type="pres">
      <dgm:prSet presAssocID="{B60448F5-867D-4CA8-BCB8-15DA4BF11FF3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CD63885F-E392-4CB3-B94F-C35BCEF19EB6}" type="pres">
      <dgm:prSet presAssocID="{B60448F5-867D-4CA8-BCB8-15DA4BF11FF3}" presName="horzOne" presStyleCnt="0"/>
      <dgm:spPr/>
    </dgm:pt>
  </dgm:ptLst>
  <dgm:cxnLst>
    <dgm:cxn modelId="{1E44DB02-50AB-49D7-AB86-65DA046D72C8}" srcId="{5B1F2B9C-7199-4E3D-8576-5020646095B7}" destId="{EB0F2F6E-04BF-4600-82ED-DB021347ADA3}" srcOrd="2" destOrd="0" parTransId="{C4CC3C00-A207-4B52-80B6-0125C5A9F925}" sibTransId="{E90A340C-3456-4057-A54E-C6C2AF9F4041}"/>
    <dgm:cxn modelId="{B7AE979E-23D3-4F7F-869B-7E99B3E3DF3A}" type="presOf" srcId="{5B1F2B9C-7199-4E3D-8576-5020646095B7}" destId="{72273ECD-CBB8-41DB-883E-2F09D944906B}" srcOrd="0" destOrd="0" presId="urn:microsoft.com/office/officeart/2005/8/layout/hierarchy4"/>
    <dgm:cxn modelId="{FA136DB5-860F-492F-AB82-D07658273541}" type="presOf" srcId="{CAECCA4C-96C7-4EFB-952D-5B80FF937B21}" destId="{A56B5AC0-D388-44A0-A0EB-EBB6F1268E82}" srcOrd="0" destOrd="0" presId="urn:microsoft.com/office/officeart/2005/8/layout/hierarchy4"/>
    <dgm:cxn modelId="{F411FDB6-EFC3-4F08-97D6-909DC5B48804}" type="presOf" srcId="{EB0F2F6E-04BF-4600-82ED-DB021347ADA3}" destId="{2F538F39-39CC-4F88-A3C0-CAB44AC3BB86}" srcOrd="0" destOrd="0" presId="urn:microsoft.com/office/officeart/2005/8/layout/hierarchy4"/>
    <dgm:cxn modelId="{C027D7DD-C09E-44B5-9E64-A360B491BB95}" type="presOf" srcId="{B60448F5-867D-4CA8-BCB8-15DA4BF11FF3}" destId="{25B3E7FA-CD82-4231-9D80-5CAC1E083F6A}" srcOrd="0" destOrd="0" presId="urn:microsoft.com/office/officeart/2005/8/layout/hierarchy4"/>
    <dgm:cxn modelId="{3E27D34C-5FC1-44C0-99CD-FAE43C1CC487}" srcId="{5B1F2B9C-7199-4E3D-8576-5020646095B7}" destId="{B60448F5-867D-4CA8-BCB8-15DA4BF11FF3}" srcOrd="3" destOrd="0" parTransId="{3AE336CC-5422-4988-8076-08320A2C6F7C}" sibTransId="{D9EC5895-B37D-425F-9FF3-DB31BA936415}"/>
    <dgm:cxn modelId="{9B15D3E1-8EF7-46D1-8F33-AEC40C018D7B}" type="presOf" srcId="{63C8D0EB-332C-45F0-AB17-20B612C09598}" destId="{61F3E8A3-BC84-4B49-A825-C30DC6FBB95C}" srcOrd="0" destOrd="0" presId="urn:microsoft.com/office/officeart/2005/8/layout/hierarchy4"/>
    <dgm:cxn modelId="{188C161E-B1DE-4F6E-B93A-6B365B511D1E}" srcId="{5B1F2B9C-7199-4E3D-8576-5020646095B7}" destId="{63C8D0EB-332C-45F0-AB17-20B612C09598}" srcOrd="1" destOrd="0" parTransId="{5B325E2B-7FD1-4F0C-BB10-FE2B54A1CFC9}" sibTransId="{53DF90D6-E764-4211-BFD2-47440931887E}"/>
    <dgm:cxn modelId="{47E12C3C-E65B-4330-A772-04FBC3A4BFB3}" srcId="{5B1F2B9C-7199-4E3D-8576-5020646095B7}" destId="{CAECCA4C-96C7-4EFB-952D-5B80FF937B21}" srcOrd="0" destOrd="0" parTransId="{EEE23C9A-F1B1-49E9-A3A0-E32A78E73E02}" sibTransId="{C0014D10-10A3-4260-8785-F4923096B400}"/>
    <dgm:cxn modelId="{30DFA85F-A684-4A74-82EB-36E8B7EC78A0}" type="presParOf" srcId="{72273ECD-CBB8-41DB-883E-2F09D944906B}" destId="{0B0C122A-63D5-4FE0-8ACC-A5CC087D284F}" srcOrd="0" destOrd="0" presId="urn:microsoft.com/office/officeart/2005/8/layout/hierarchy4"/>
    <dgm:cxn modelId="{2CA9DB31-DF5F-4A35-A259-858A1E8AAEAE}" type="presParOf" srcId="{0B0C122A-63D5-4FE0-8ACC-A5CC087D284F}" destId="{A56B5AC0-D388-44A0-A0EB-EBB6F1268E82}" srcOrd="0" destOrd="0" presId="urn:microsoft.com/office/officeart/2005/8/layout/hierarchy4"/>
    <dgm:cxn modelId="{138C494D-2823-47AF-B2E0-F9E0434C8DCE}" type="presParOf" srcId="{0B0C122A-63D5-4FE0-8ACC-A5CC087D284F}" destId="{5972671B-42FE-4268-AB96-4B7511758F89}" srcOrd="1" destOrd="0" presId="urn:microsoft.com/office/officeart/2005/8/layout/hierarchy4"/>
    <dgm:cxn modelId="{BF93C224-61C7-4876-BEB6-2ED0E98B3B31}" type="presParOf" srcId="{72273ECD-CBB8-41DB-883E-2F09D944906B}" destId="{D554F9CB-FD4C-4416-AA29-EE26FE46BDD7}" srcOrd="1" destOrd="0" presId="urn:microsoft.com/office/officeart/2005/8/layout/hierarchy4"/>
    <dgm:cxn modelId="{76244065-AD0F-4DA2-87E0-A0B82078566D}" type="presParOf" srcId="{72273ECD-CBB8-41DB-883E-2F09D944906B}" destId="{6BFCEA5A-41E2-4110-9950-493CC223844A}" srcOrd="2" destOrd="0" presId="urn:microsoft.com/office/officeart/2005/8/layout/hierarchy4"/>
    <dgm:cxn modelId="{C6F61406-228F-4B22-BB39-64F5814D8A16}" type="presParOf" srcId="{6BFCEA5A-41E2-4110-9950-493CC223844A}" destId="{61F3E8A3-BC84-4B49-A825-C30DC6FBB95C}" srcOrd="0" destOrd="0" presId="urn:microsoft.com/office/officeart/2005/8/layout/hierarchy4"/>
    <dgm:cxn modelId="{327C2BE7-A221-4A1D-B73F-8DCB0A47ABDD}" type="presParOf" srcId="{6BFCEA5A-41E2-4110-9950-493CC223844A}" destId="{40D40123-1B84-4251-923F-0CFD6CFB5D8F}" srcOrd="1" destOrd="0" presId="urn:microsoft.com/office/officeart/2005/8/layout/hierarchy4"/>
    <dgm:cxn modelId="{CD78ECAC-33B8-4F8E-86C0-488D7EE7B3B5}" type="presParOf" srcId="{72273ECD-CBB8-41DB-883E-2F09D944906B}" destId="{83C78674-0C0B-41FC-B735-30830264CB15}" srcOrd="3" destOrd="0" presId="urn:microsoft.com/office/officeart/2005/8/layout/hierarchy4"/>
    <dgm:cxn modelId="{C0DE9E93-2FF4-43D6-A68C-4903FC9FB36C}" type="presParOf" srcId="{72273ECD-CBB8-41DB-883E-2F09D944906B}" destId="{D49A28B9-8D4B-48DB-BC9A-CD7882E92FC5}" srcOrd="4" destOrd="0" presId="urn:microsoft.com/office/officeart/2005/8/layout/hierarchy4"/>
    <dgm:cxn modelId="{6586E82D-2F0D-4FDF-A604-5B7E19B0FFE3}" type="presParOf" srcId="{D49A28B9-8D4B-48DB-BC9A-CD7882E92FC5}" destId="{2F538F39-39CC-4F88-A3C0-CAB44AC3BB86}" srcOrd="0" destOrd="0" presId="urn:microsoft.com/office/officeart/2005/8/layout/hierarchy4"/>
    <dgm:cxn modelId="{4BAAFC76-0603-4EEE-B63F-8413318B3E7A}" type="presParOf" srcId="{D49A28B9-8D4B-48DB-BC9A-CD7882E92FC5}" destId="{02897325-7EB1-4714-81EC-C862B8F612B8}" srcOrd="1" destOrd="0" presId="urn:microsoft.com/office/officeart/2005/8/layout/hierarchy4"/>
    <dgm:cxn modelId="{2BA537AD-1683-4E37-97B8-0E9C1E1ABBBA}" type="presParOf" srcId="{72273ECD-CBB8-41DB-883E-2F09D944906B}" destId="{E7D4DE9E-D7F4-4F47-8D6F-1FF31EF4A326}" srcOrd="5" destOrd="0" presId="urn:microsoft.com/office/officeart/2005/8/layout/hierarchy4"/>
    <dgm:cxn modelId="{8C475E4A-6B3E-4818-B68D-68B4A7A43F45}" type="presParOf" srcId="{72273ECD-CBB8-41DB-883E-2F09D944906B}" destId="{3C287780-7726-41C3-B6A6-5BF334096FAE}" srcOrd="6" destOrd="0" presId="urn:microsoft.com/office/officeart/2005/8/layout/hierarchy4"/>
    <dgm:cxn modelId="{C032D38A-AA2C-4A27-8B83-06A07BB28B4F}" type="presParOf" srcId="{3C287780-7726-41C3-B6A6-5BF334096FAE}" destId="{25B3E7FA-CD82-4231-9D80-5CAC1E083F6A}" srcOrd="0" destOrd="0" presId="urn:microsoft.com/office/officeart/2005/8/layout/hierarchy4"/>
    <dgm:cxn modelId="{38DAD76C-0616-41F5-9D45-5E17DED49FF1}" type="presParOf" srcId="{3C287780-7726-41C3-B6A6-5BF334096FAE}" destId="{CD63885F-E392-4CB3-B94F-C35BCEF19EB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A16BBAA-CFF0-4FD7-87F6-E0A565EC3B8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733AAA4D-0CD9-4ECC-A0CE-38CCCA8EC6B6}">
      <dgm:prSet phldrT="[Text]"/>
      <dgm:spPr/>
      <dgm:t>
        <a:bodyPr/>
        <a:lstStyle/>
        <a:p>
          <a:r>
            <a:rPr lang="th-TH" dirty="0" smtClean="0">
              <a:latin typeface="Browallia New" pitchFamily="34" charset="-34"/>
              <a:cs typeface="Browallia New" pitchFamily="34" charset="-34"/>
            </a:rPr>
            <a:t>ธุรกิจแปรรูปกล้วย - มาบ</a:t>
          </a:r>
          <a:r>
            <a:rPr lang="th-TH" dirty="0" err="1" smtClean="0">
              <a:latin typeface="Browallia New" pitchFamily="34" charset="-34"/>
              <a:cs typeface="Browallia New" pitchFamily="34" charset="-34"/>
            </a:rPr>
            <a:t>ชลูด</a:t>
          </a:r>
          <a:endParaRPr lang="th-TH" dirty="0">
            <a:latin typeface="Browallia New" pitchFamily="34" charset="-34"/>
            <a:cs typeface="Browallia New" pitchFamily="34" charset="-34"/>
          </a:endParaRPr>
        </a:p>
      </dgm:t>
    </dgm:pt>
    <dgm:pt modelId="{B44BFF45-5BF7-489A-8EAB-36FD29D2B9D4}" type="parTrans" cxnId="{1010CB9A-EDE1-4696-B52D-20AD5FDBA09A}">
      <dgm:prSet/>
      <dgm:spPr/>
      <dgm:t>
        <a:bodyPr/>
        <a:lstStyle/>
        <a:p>
          <a:endParaRPr lang="th-TH"/>
        </a:p>
      </dgm:t>
    </dgm:pt>
    <dgm:pt modelId="{6670D707-1A22-4B31-8D4E-6B2A1359DF91}" type="sibTrans" cxnId="{1010CB9A-EDE1-4696-B52D-20AD5FDBA09A}">
      <dgm:prSet/>
      <dgm:spPr/>
      <dgm:t>
        <a:bodyPr/>
        <a:lstStyle/>
        <a:p>
          <a:endParaRPr lang="th-TH"/>
        </a:p>
      </dgm:t>
    </dgm:pt>
    <dgm:pt modelId="{07875BE0-29F5-4EBB-BAF8-78F14705DEFB}">
      <dgm:prSet phldrT="[Text]"/>
      <dgm:spPr/>
      <dgm:t>
        <a:bodyPr/>
        <a:lstStyle/>
        <a:p>
          <a:r>
            <a:rPr lang="th-TH" dirty="0" smtClean="0">
              <a:latin typeface="Browallia New" pitchFamily="34" charset="-34"/>
              <a:cs typeface="Browallia New" pitchFamily="34" charset="-34"/>
            </a:rPr>
            <a:t>อบรมและสนับสนุนความรู้เรื่องพันธ์ การปลูก การผลิตการตลาด ช่องทาง และบรรจุภัณฑ์ ฯลฯ</a:t>
          </a:r>
          <a:endParaRPr lang="th-TH" dirty="0">
            <a:latin typeface="Browallia New" pitchFamily="34" charset="-34"/>
            <a:cs typeface="Browallia New" pitchFamily="34" charset="-34"/>
          </a:endParaRPr>
        </a:p>
      </dgm:t>
    </dgm:pt>
    <dgm:pt modelId="{86848B6C-1FCA-4505-BFDA-543EE234DBE9}" type="parTrans" cxnId="{FB786C64-AED0-43D8-9CA7-A0D2DBCC837C}">
      <dgm:prSet/>
      <dgm:spPr/>
      <dgm:t>
        <a:bodyPr/>
        <a:lstStyle/>
        <a:p>
          <a:endParaRPr lang="th-TH"/>
        </a:p>
      </dgm:t>
    </dgm:pt>
    <dgm:pt modelId="{57D20766-3564-4F68-BE2E-2B80484DA822}" type="sibTrans" cxnId="{FB786C64-AED0-43D8-9CA7-A0D2DBCC837C}">
      <dgm:prSet/>
      <dgm:spPr/>
      <dgm:t>
        <a:bodyPr/>
        <a:lstStyle/>
        <a:p>
          <a:endParaRPr lang="th-TH"/>
        </a:p>
      </dgm:t>
    </dgm:pt>
    <dgm:pt modelId="{EEAFE0CD-825B-4538-A285-47BF74F00978}">
      <dgm:prSet phldrT="[Text]"/>
      <dgm:spPr/>
      <dgm:t>
        <a:bodyPr/>
        <a:lstStyle/>
        <a:p>
          <a:r>
            <a:rPr lang="th-TH" dirty="0" smtClean="0">
              <a:latin typeface="Browallia New" pitchFamily="34" charset="-34"/>
              <a:cs typeface="Browallia New" pitchFamily="34" charset="-34"/>
            </a:rPr>
            <a:t>ผลิตภัณฑ์สมุนไพร -สำนักกะบาก</a:t>
          </a:r>
          <a:endParaRPr lang="th-TH" dirty="0">
            <a:latin typeface="Browallia New" pitchFamily="34" charset="-34"/>
            <a:cs typeface="Browallia New" pitchFamily="34" charset="-34"/>
          </a:endParaRPr>
        </a:p>
      </dgm:t>
    </dgm:pt>
    <dgm:pt modelId="{01A48AE4-8AF6-412E-8F8F-1F8EDD9A1ED4}" type="parTrans" cxnId="{BCA0359A-09A2-4378-AF0F-405610600EF6}">
      <dgm:prSet/>
      <dgm:spPr/>
      <dgm:t>
        <a:bodyPr/>
        <a:lstStyle/>
        <a:p>
          <a:endParaRPr lang="th-TH"/>
        </a:p>
      </dgm:t>
    </dgm:pt>
    <dgm:pt modelId="{5F32CBE4-BFE3-4281-88E4-21D6FED0DCFF}" type="sibTrans" cxnId="{BCA0359A-09A2-4378-AF0F-405610600EF6}">
      <dgm:prSet/>
      <dgm:spPr/>
      <dgm:t>
        <a:bodyPr/>
        <a:lstStyle/>
        <a:p>
          <a:endParaRPr lang="th-TH"/>
        </a:p>
      </dgm:t>
    </dgm:pt>
    <dgm:pt modelId="{1E54F9F2-3E18-4FE9-A66D-48B891BC0688}">
      <dgm:prSet phldrT="[Text]"/>
      <dgm:spPr/>
      <dgm:t>
        <a:bodyPr/>
        <a:lstStyle/>
        <a:p>
          <a:r>
            <a:rPr lang="th-TH" dirty="0" smtClean="0">
              <a:latin typeface="Browallia New" pitchFamily="34" charset="-34"/>
              <a:cs typeface="Browallia New" pitchFamily="34" charset="-34"/>
            </a:rPr>
            <a:t>ปรับปรุงการผลิต สุขลักษณะ </a:t>
          </a:r>
        </a:p>
        <a:p>
          <a:r>
            <a:rPr lang="th-TH" dirty="0" smtClean="0">
              <a:latin typeface="Browallia New" pitchFamily="34" charset="-34"/>
              <a:cs typeface="Browallia New" pitchFamily="34" charset="-34"/>
            </a:rPr>
            <a:t>(สบู่ แชมพู สมุนไพร)</a:t>
          </a:r>
          <a:endParaRPr lang="th-TH" dirty="0">
            <a:latin typeface="Browallia New" pitchFamily="34" charset="-34"/>
            <a:cs typeface="Browallia New" pitchFamily="34" charset="-34"/>
          </a:endParaRPr>
        </a:p>
      </dgm:t>
    </dgm:pt>
    <dgm:pt modelId="{C0BBA732-3D30-484F-97EF-FCA5BA4A7F72}" type="parTrans" cxnId="{47972672-2E77-4320-9058-FFE41DDBA256}">
      <dgm:prSet/>
      <dgm:spPr/>
      <dgm:t>
        <a:bodyPr/>
        <a:lstStyle/>
        <a:p>
          <a:endParaRPr lang="th-TH"/>
        </a:p>
      </dgm:t>
    </dgm:pt>
    <dgm:pt modelId="{E2960950-380E-4DC4-BCE3-A946F6951632}" type="sibTrans" cxnId="{47972672-2E77-4320-9058-FFE41DDBA256}">
      <dgm:prSet/>
      <dgm:spPr/>
      <dgm:t>
        <a:bodyPr/>
        <a:lstStyle/>
        <a:p>
          <a:endParaRPr lang="th-TH"/>
        </a:p>
      </dgm:t>
    </dgm:pt>
    <dgm:pt modelId="{42418299-65F4-47F3-9FFA-83720CD0467F}">
      <dgm:prSet phldrT="[Text]"/>
      <dgm:spPr/>
      <dgm:t>
        <a:bodyPr/>
        <a:lstStyle/>
        <a:p>
          <a:endParaRPr lang="th-TH" dirty="0" smtClean="0">
            <a:latin typeface="Browallia New" pitchFamily="34" charset="-34"/>
            <a:cs typeface="Browallia New" pitchFamily="34" charset="-34"/>
          </a:endParaRPr>
        </a:p>
        <a:p>
          <a:r>
            <a:rPr lang="th-TH" dirty="0" smtClean="0">
              <a:latin typeface="Browallia New" pitchFamily="34" charset="-34"/>
              <a:cs typeface="Browallia New" pitchFamily="34" charset="-34"/>
            </a:rPr>
            <a:t>?</a:t>
          </a:r>
          <a:endParaRPr lang="th-TH" dirty="0">
            <a:latin typeface="Browallia New" pitchFamily="34" charset="-34"/>
            <a:cs typeface="Browallia New" pitchFamily="34" charset="-34"/>
          </a:endParaRPr>
        </a:p>
      </dgm:t>
    </dgm:pt>
    <dgm:pt modelId="{825F5C2B-A3CB-45F9-BAD7-DF2964D8DF32}" type="parTrans" cxnId="{4A96D20D-456B-4A98-AB0D-4D73166C480E}">
      <dgm:prSet/>
      <dgm:spPr/>
      <dgm:t>
        <a:bodyPr/>
        <a:lstStyle/>
        <a:p>
          <a:endParaRPr lang="th-TH"/>
        </a:p>
      </dgm:t>
    </dgm:pt>
    <dgm:pt modelId="{AD9A4BCE-511B-4901-BC60-A53EE810536E}" type="sibTrans" cxnId="{4A96D20D-456B-4A98-AB0D-4D73166C480E}">
      <dgm:prSet/>
      <dgm:spPr/>
      <dgm:t>
        <a:bodyPr/>
        <a:lstStyle/>
        <a:p>
          <a:endParaRPr lang="th-TH"/>
        </a:p>
      </dgm:t>
    </dgm:pt>
    <dgm:pt modelId="{5320359C-78F6-4C31-9F18-DCDAB3EA3145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th-TH" dirty="0" smtClean="0">
              <a:latin typeface="Browallia New" pitchFamily="34" charset="-34"/>
              <a:cs typeface="Browallia New" pitchFamily="34" charset="-34"/>
            </a:rPr>
            <a:t>อบรมการเลี้ยงไส้เดือน</a:t>
          </a:r>
          <a:endParaRPr lang="th-TH" dirty="0">
            <a:latin typeface="Browallia New" pitchFamily="34" charset="-34"/>
            <a:cs typeface="Browallia New" pitchFamily="34" charset="-34"/>
          </a:endParaRPr>
        </a:p>
      </dgm:t>
    </dgm:pt>
    <dgm:pt modelId="{A40B0E66-0FF7-4A7D-81EC-A46B614EB4CE}" type="parTrans" cxnId="{67C82660-649D-4A08-A037-8A695F958047}">
      <dgm:prSet/>
      <dgm:spPr/>
      <dgm:t>
        <a:bodyPr/>
        <a:lstStyle/>
        <a:p>
          <a:endParaRPr lang="th-TH"/>
        </a:p>
      </dgm:t>
    </dgm:pt>
    <dgm:pt modelId="{624749A7-27DA-4CA8-A9A5-42DF411C89F2}" type="sibTrans" cxnId="{67C82660-649D-4A08-A037-8A695F958047}">
      <dgm:prSet/>
      <dgm:spPr/>
      <dgm:t>
        <a:bodyPr/>
        <a:lstStyle/>
        <a:p>
          <a:endParaRPr lang="th-TH"/>
        </a:p>
      </dgm:t>
    </dgm:pt>
    <dgm:pt modelId="{55985040-1822-4F58-8A41-BB9144D07241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th-TH" dirty="0" smtClean="0">
              <a:latin typeface="Browallia New" pitchFamily="34" charset="-34"/>
              <a:cs typeface="Browallia New" pitchFamily="34" charset="-34"/>
            </a:rPr>
            <a:t>สนับสนุนและร่วมผลิตเครื่องตีเพรียง</a:t>
          </a:r>
          <a:endParaRPr lang="th-TH" dirty="0">
            <a:latin typeface="Browallia New" pitchFamily="34" charset="-34"/>
            <a:cs typeface="Browallia New" pitchFamily="34" charset="-34"/>
          </a:endParaRPr>
        </a:p>
      </dgm:t>
    </dgm:pt>
    <dgm:pt modelId="{FF3080F2-605B-46FA-93CB-2B64EED63859}" type="parTrans" cxnId="{5E0D16F4-8B76-4903-971D-109F7A225778}">
      <dgm:prSet/>
      <dgm:spPr/>
      <dgm:t>
        <a:bodyPr/>
        <a:lstStyle/>
        <a:p>
          <a:endParaRPr lang="th-TH"/>
        </a:p>
      </dgm:t>
    </dgm:pt>
    <dgm:pt modelId="{BD8034FE-204F-40A3-8EF2-B92B792D8890}" type="sibTrans" cxnId="{5E0D16F4-8B76-4903-971D-109F7A225778}">
      <dgm:prSet/>
      <dgm:spPr/>
      <dgm:t>
        <a:bodyPr/>
        <a:lstStyle/>
        <a:p>
          <a:endParaRPr lang="th-TH"/>
        </a:p>
      </dgm:t>
    </dgm:pt>
    <dgm:pt modelId="{8AA46BB0-9871-4D56-A46F-5DCD6E0874E4}">
      <dgm:prSet phldrT="[Text]"/>
      <dgm:spPr/>
      <dgm:t>
        <a:bodyPr/>
        <a:lstStyle/>
        <a:p>
          <a:endParaRPr lang="th-TH" dirty="0" smtClean="0">
            <a:latin typeface="Browallia New" pitchFamily="34" charset="-34"/>
            <a:cs typeface="Browallia New" pitchFamily="34" charset="-34"/>
          </a:endParaRPr>
        </a:p>
        <a:p>
          <a:r>
            <a:rPr lang="th-TH" dirty="0" smtClean="0">
              <a:latin typeface="Browallia New" pitchFamily="34" charset="-34"/>
              <a:cs typeface="Browallia New" pitchFamily="34" charset="-34"/>
            </a:rPr>
            <a:t>?</a:t>
          </a:r>
          <a:endParaRPr lang="th-TH" dirty="0">
            <a:latin typeface="Browallia New" pitchFamily="34" charset="-34"/>
            <a:cs typeface="Browallia New" pitchFamily="34" charset="-34"/>
          </a:endParaRPr>
        </a:p>
      </dgm:t>
    </dgm:pt>
    <dgm:pt modelId="{5E7A07FB-2F23-43C3-84F3-F603B5394521}" type="parTrans" cxnId="{9FBB5660-2193-4EFB-95CC-5F10D19F5A19}">
      <dgm:prSet/>
      <dgm:spPr/>
      <dgm:t>
        <a:bodyPr/>
        <a:lstStyle/>
        <a:p>
          <a:endParaRPr lang="th-TH"/>
        </a:p>
      </dgm:t>
    </dgm:pt>
    <dgm:pt modelId="{0A5F9B04-4A6B-4CEE-B33B-E486008994C0}" type="sibTrans" cxnId="{9FBB5660-2193-4EFB-95CC-5F10D19F5A19}">
      <dgm:prSet/>
      <dgm:spPr/>
      <dgm:t>
        <a:bodyPr/>
        <a:lstStyle/>
        <a:p>
          <a:endParaRPr lang="th-TH"/>
        </a:p>
      </dgm:t>
    </dgm:pt>
    <dgm:pt modelId="{0993F30A-A434-419A-9013-2F093810D06F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th-TH" dirty="0" smtClean="0">
              <a:latin typeface="Browallia New" pitchFamily="34" charset="-34"/>
              <a:cs typeface="Browallia New" pitchFamily="34" charset="-34"/>
            </a:rPr>
            <a:t>สร้างบ้านปลา</a:t>
          </a:r>
          <a:endParaRPr lang="th-TH" dirty="0">
            <a:latin typeface="Browallia New" pitchFamily="34" charset="-34"/>
            <a:cs typeface="Browallia New" pitchFamily="34" charset="-34"/>
          </a:endParaRPr>
        </a:p>
      </dgm:t>
    </dgm:pt>
    <dgm:pt modelId="{88F669EA-A7EF-4A1C-84C1-28A520EA4F15}" type="parTrans" cxnId="{F3773A21-498A-4241-89F1-4AD824BFC53A}">
      <dgm:prSet/>
      <dgm:spPr/>
      <dgm:t>
        <a:bodyPr/>
        <a:lstStyle/>
        <a:p>
          <a:endParaRPr lang="th-TH"/>
        </a:p>
      </dgm:t>
    </dgm:pt>
    <dgm:pt modelId="{D0DBEC8F-2046-401F-B408-B0D0257E561F}" type="sibTrans" cxnId="{F3773A21-498A-4241-89F1-4AD824BFC53A}">
      <dgm:prSet/>
      <dgm:spPr/>
      <dgm:t>
        <a:bodyPr/>
        <a:lstStyle/>
        <a:p>
          <a:endParaRPr lang="th-TH"/>
        </a:p>
      </dgm:t>
    </dgm:pt>
    <dgm:pt modelId="{34869998-D0FE-49AB-909C-FEED8401B388}">
      <dgm:prSet phldrT="[Text]"/>
      <dgm:spPr/>
      <dgm:t>
        <a:bodyPr/>
        <a:lstStyle/>
        <a:p>
          <a:endParaRPr lang="th-TH" dirty="0" smtClean="0">
            <a:latin typeface="Browallia New" pitchFamily="34" charset="-34"/>
            <a:cs typeface="Browallia New" pitchFamily="34" charset="-34"/>
          </a:endParaRPr>
        </a:p>
        <a:p>
          <a:r>
            <a:rPr lang="th-TH" dirty="0" smtClean="0">
              <a:latin typeface="Browallia New" pitchFamily="34" charset="-34"/>
              <a:cs typeface="Browallia New" pitchFamily="34" charset="-34"/>
            </a:rPr>
            <a:t>?</a:t>
          </a:r>
          <a:endParaRPr lang="th-TH" dirty="0">
            <a:latin typeface="Browallia New" pitchFamily="34" charset="-34"/>
            <a:cs typeface="Browallia New" pitchFamily="34" charset="-34"/>
          </a:endParaRPr>
        </a:p>
      </dgm:t>
    </dgm:pt>
    <dgm:pt modelId="{2527988E-2F96-45AB-A109-A2FC023C4B84}" type="parTrans" cxnId="{9EC2610B-880D-4D62-B128-7B798C1C2097}">
      <dgm:prSet/>
      <dgm:spPr/>
      <dgm:t>
        <a:bodyPr/>
        <a:lstStyle/>
        <a:p>
          <a:endParaRPr lang="th-TH"/>
        </a:p>
      </dgm:t>
    </dgm:pt>
    <dgm:pt modelId="{32F5414E-ECA2-4AB3-BEE7-42F45C062230}" type="sibTrans" cxnId="{9EC2610B-880D-4D62-B128-7B798C1C2097}">
      <dgm:prSet/>
      <dgm:spPr/>
      <dgm:t>
        <a:bodyPr/>
        <a:lstStyle/>
        <a:p>
          <a:endParaRPr lang="th-TH"/>
        </a:p>
      </dgm:t>
    </dgm:pt>
    <dgm:pt modelId="{5EE772E0-355C-45D9-8D1B-E49A26466F90}" type="pres">
      <dgm:prSet presAssocID="{9A16BBAA-CFF0-4FD7-87F6-E0A565EC3B8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D7D9BF6-C2DB-494C-8786-2C058EF5BDB6}" type="pres">
      <dgm:prSet presAssocID="{733AAA4D-0CD9-4ECC-A0CE-38CCCA8EC6B6}" presName="compNode" presStyleCnt="0"/>
      <dgm:spPr/>
    </dgm:pt>
    <dgm:pt modelId="{E98E6532-0200-4170-A839-76F9BCB41F49}" type="pres">
      <dgm:prSet presAssocID="{733AAA4D-0CD9-4ECC-A0CE-38CCCA8EC6B6}" presName="aNode" presStyleLbl="bgShp" presStyleIdx="0" presStyleCnt="5"/>
      <dgm:spPr/>
      <dgm:t>
        <a:bodyPr/>
        <a:lstStyle/>
        <a:p>
          <a:endParaRPr lang="th-TH"/>
        </a:p>
      </dgm:t>
    </dgm:pt>
    <dgm:pt modelId="{B6699470-DCDB-439D-A850-1254DBB7CFD2}" type="pres">
      <dgm:prSet presAssocID="{733AAA4D-0CD9-4ECC-A0CE-38CCCA8EC6B6}" presName="textNode" presStyleLbl="bgShp" presStyleIdx="0" presStyleCnt="5"/>
      <dgm:spPr/>
      <dgm:t>
        <a:bodyPr/>
        <a:lstStyle/>
        <a:p>
          <a:endParaRPr lang="th-TH"/>
        </a:p>
      </dgm:t>
    </dgm:pt>
    <dgm:pt modelId="{62072634-E1D1-4E28-89B7-BE5804746575}" type="pres">
      <dgm:prSet presAssocID="{733AAA4D-0CD9-4ECC-A0CE-38CCCA8EC6B6}" presName="compChildNode" presStyleCnt="0"/>
      <dgm:spPr/>
    </dgm:pt>
    <dgm:pt modelId="{9A969C39-8FC6-489A-B312-4C206752216C}" type="pres">
      <dgm:prSet presAssocID="{733AAA4D-0CD9-4ECC-A0CE-38CCCA8EC6B6}" presName="theInnerList" presStyleCnt="0"/>
      <dgm:spPr/>
    </dgm:pt>
    <dgm:pt modelId="{D3E5D005-1546-4EE0-9123-5E808CA546CA}" type="pres">
      <dgm:prSet presAssocID="{07875BE0-29F5-4EBB-BAF8-78F14705DEFB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986B360-9BF7-454A-98C9-BCA608134543}" type="pres">
      <dgm:prSet presAssocID="{733AAA4D-0CD9-4ECC-A0CE-38CCCA8EC6B6}" presName="aSpace" presStyleCnt="0"/>
      <dgm:spPr/>
    </dgm:pt>
    <dgm:pt modelId="{BDF10246-744D-4C08-BA0B-999054FACDE9}" type="pres">
      <dgm:prSet presAssocID="{EEAFE0CD-825B-4538-A285-47BF74F00978}" presName="compNode" presStyleCnt="0"/>
      <dgm:spPr/>
    </dgm:pt>
    <dgm:pt modelId="{23595151-2E5D-4757-9123-6BBBD8CED91B}" type="pres">
      <dgm:prSet presAssocID="{EEAFE0CD-825B-4538-A285-47BF74F00978}" presName="aNode" presStyleLbl="bgShp" presStyleIdx="1" presStyleCnt="5"/>
      <dgm:spPr/>
      <dgm:t>
        <a:bodyPr/>
        <a:lstStyle/>
        <a:p>
          <a:endParaRPr lang="th-TH"/>
        </a:p>
      </dgm:t>
    </dgm:pt>
    <dgm:pt modelId="{5ED61567-456D-460F-8BFD-E3077B8A1391}" type="pres">
      <dgm:prSet presAssocID="{EEAFE0CD-825B-4538-A285-47BF74F00978}" presName="textNode" presStyleLbl="bgShp" presStyleIdx="1" presStyleCnt="5"/>
      <dgm:spPr/>
      <dgm:t>
        <a:bodyPr/>
        <a:lstStyle/>
        <a:p>
          <a:endParaRPr lang="th-TH"/>
        </a:p>
      </dgm:t>
    </dgm:pt>
    <dgm:pt modelId="{BDDAD0F2-508E-4B6A-862A-345376524C99}" type="pres">
      <dgm:prSet presAssocID="{EEAFE0CD-825B-4538-A285-47BF74F00978}" presName="compChildNode" presStyleCnt="0"/>
      <dgm:spPr/>
    </dgm:pt>
    <dgm:pt modelId="{64EE8D92-A091-4ABC-A35B-898D7BF1741C}" type="pres">
      <dgm:prSet presAssocID="{EEAFE0CD-825B-4538-A285-47BF74F00978}" presName="theInnerList" presStyleCnt="0"/>
      <dgm:spPr/>
    </dgm:pt>
    <dgm:pt modelId="{3CC4652B-305D-4F03-8DD7-F113015DBB4F}" type="pres">
      <dgm:prSet presAssocID="{1E54F9F2-3E18-4FE9-A66D-48B891BC0688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6508355-62D9-48DE-AA58-04D2B7CB11F1}" type="pres">
      <dgm:prSet presAssocID="{EEAFE0CD-825B-4538-A285-47BF74F00978}" presName="aSpace" presStyleCnt="0"/>
      <dgm:spPr/>
    </dgm:pt>
    <dgm:pt modelId="{12299D7A-09D4-4418-82DC-B319DA9F763B}" type="pres">
      <dgm:prSet presAssocID="{42418299-65F4-47F3-9FFA-83720CD0467F}" presName="compNode" presStyleCnt="0"/>
      <dgm:spPr/>
    </dgm:pt>
    <dgm:pt modelId="{4F79DEE9-6371-4733-B466-72B15E5A2D7E}" type="pres">
      <dgm:prSet presAssocID="{42418299-65F4-47F3-9FFA-83720CD0467F}" presName="aNode" presStyleLbl="bgShp" presStyleIdx="2" presStyleCnt="5"/>
      <dgm:spPr/>
      <dgm:t>
        <a:bodyPr/>
        <a:lstStyle/>
        <a:p>
          <a:endParaRPr lang="th-TH"/>
        </a:p>
      </dgm:t>
    </dgm:pt>
    <dgm:pt modelId="{2B2882A5-0FAC-4AF7-90BA-A255FD0FB9A0}" type="pres">
      <dgm:prSet presAssocID="{42418299-65F4-47F3-9FFA-83720CD0467F}" presName="textNode" presStyleLbl="bgShp" presStyleIdx="2" presStyleCnt="5"/>
      <dgm:spPr/>
      <dgm:t>
        <a:bodyPr/>
        <a:lstStyle/>
        <a:p>
          <a:endParaRPr lang="th-TH"/>
        </a:p>
      </dgm:t>
    </dgm:pt>
    <dgm:pt modelId="{95F2E716-3D3D-4859-BAF3-CDA0A7B16AB3}" type="pres">
      <dgm:prSet presAssocID="{42418299-65F4-47F3-9FFA-83720CD0467F}" presName="compChildNode" presStyleCnt="0"/>
      <dgm:spPr/>
    </dgm:pt>
    <dgm:pt modelId="{F65FED21-B5D2-45FA-BE0E-EDEAF6ABFF01}" type="pres">
      <dgm:prSet presAssocID="{42418299-65F4-47F3-9FFA-83720CD0467F}" presName="theInnerList" presStyleCnt="0"/>
      <dgm:spPr/>
    </dgm:pt>
    <dgm:pt modelId="{78C5D54E-9D1D-463B-8E77-26FA8EE84C72}" type="pres">
      <dgm:prSet presAssocID="{5320359C-78F6-4C31-9F18-DCDAB3EA3145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BC7FF49-107C-4AE8-A07D-DFFF083D8AFE}" type="pres">
      <dgm:prSet presAssocID="{42418299-65F4-47F3-9FFA-83720CD0467F}" presName="aSpace" presStyleCnt="0"/>
      <dgm:spPr/>
    </dgm:pt>
    <dgm:pt modelId="{F20E2575-5BC2-491F-B39E-F28A76E9B3FB}" type="pres">
      <dgm:prSet presAssocID="{8AA46BB0-9871-4D56-A46F-5DCD6E0874E4}" presName="compNode" presStyleCnt="0"/>
      <dgm:spPr/>
    </dgm:pt>
    <dgm:pt modelId="{2C25D6C8-E9B1-46BC-BBDC-EA63A090CEC2}" type="pres">
      <dgm:prSet presAssocID="{8AA46BB0-9871-4D56-A46F-5DCD6E0874E4}" presName="aNode" presStyleLbl="bgShp" presStyleIdx="3" presStyleCnt="5"/>
      <dgm:spPr/>
      <dgm:t>
        <a:bodyPr/>
        <a:lstStyle/>
        <a:p>
          <a:endParaRPr lang="th-TH"/>
        </a:p>
      </dgm:t>
    </dgm:pt>
    <dgm:pt modelId="{9F3A9CF7-62C8-4E8E-BB39-7BD44F5AD206}" type="pres">
      <dgm:prSet presAssocID="{8AA46BB0-9871-4D56-A46F-5DCD6E0874E4}" presName="textNode" presStyleLbl="bgShp" presStyleIdx="3" presStyleCnt="5"/>
      <dgm:spPr/>
      <dgm:t>
        <a:bodyPr/>
        <a:lstStyle/>
        <a:p>
          <a:endParaRPr lang="th-TH"/>
        </a:p>
      </dgm:t>
    </dgm:pt>
    <dgm:pt modelId="{B50A58C1-8C07-4421-9477-63B3C641EBC6}" type="pres">
      <dgm:prSet presAssocID="{8AA46BB0-9871-4D56-A46F-5DCD6E0874E4}" presName="compChildNode" presStyleCnt="0"/>
      <dgm:spPr/>
    </dgm:pt>
    <dgm:pt modelId="{A2FDAC76-CF59-48EE-9E2C-25B1A9475265}" type="pres">
      <dgm:prSet presAssocID="{8AA46BB0-9871-4D56-A46F-5DCD6E0874E4}" presName="theInnerList" presStyleCnt="0"/>
      <dgm:spPr/>
    </dgm:pt>
    <dgm:pt modelId="{653A79E0-0ED4-439D-9D41-51CFC496DC8F}" type="pres">
      <dgm:prSet presAssocID="{55985040-1822-4F58-8A41-BB9144D07241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1D18E40-F0AC-4B3B-BDC5-8964C189CE4F}" type="pres">
      <dgm:prSet presAssocID="{8AA46BB0-9871-4D56-A46F-5DCD6E0874E4}" presName="aSpace" presStyleCnt="0"/>
      <dgm:spPr/>
    </dgm:pt>
    <dgm:pt modelId="{DDCDF512-B5FB-4621-B0F5-4EB272E4953A}" type="pres">
      <dgm:prSet presAssocID="{34869998-D0FE-49AB-909C-FEED8401B388}" presName="compNode" presStyleCnt="0"/>
      <dgm:spPr/>
    </dgm:pt>
    <dgm:pt modelId="{0DC91855-84FD-444D-B2A6-21BB186E37BA}" type="pres">
      <dgm:prSet presAssocID="{34869998-D0FE-49AB-909C-FEED8401B388}" presName="aNode" presStyleLbl="bgShp" presStyleIdx="4" presStyleCnt="5"/>
      <dgm:spPr/>
      <dgm:t>
        <a:bodyPr/>
        <a:lstStyle/>
        <a:p>
          <a:endParaRPr lang="th-TH"/>
        </a:p>
      </dgm:t>
    </dgm:pt>
    <dgm:pt modelId="{B202BD29-A240-4035-AF5E-B64A5D2E01B4}" type="pres">
      <dgm:prSet presAssocID="{34869998-D0FE-49AB-909C-FEED8401B388}" presName="textNode" presStyleLbl="bgShp" presStyleIdx="4" presStyleCnt="5"/>
      <dgm:spPr/>
      <dgm:t>
        <a:bodyPr/>
        <a:lstStyle/>
        <a:p>
          <a:endParaRPr lang="th-TH"/>
        </a:p>
      </dgm:t>
    </dgm:pt>
    <dgm:pt modelId="{DADCD5E7-EAC2-4A12-A156-19DF0F86209E}" type="pres">
      <dgm:prSet presAssocID="{34869998-D0FE-49AB-909C-FEED8401B388}" presName="compChildNode" presStyleCnt="0"/>
      <dgm:spPr/>
    </dgm:pt>
    <dgm:pt modelId="{1368AD0F-831E-4782-B162-6949AD9B036F}" type="pres">
      <dgm:prSet presAssocID="{34869998-D0FE-49AB-909C-FEED8401B388}" presName="theInnerList" presStyleCnt="0"/>
      <dgm:spPr/>
    </dgm:pt>
    <dgm:pt modelId="{F5D3CA35-51CA-4E88-A169-2E1C1F3A3789}" type="pres">
      <dgm:prSet presAssocID="{0993F30A-A434-419A-9013-2F093810D06F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47972672-2E77-4320-9058-FFE41DDBA256}" srcId="{EEAFE0CD-825B-4538-A285-47BF74F00978}" destId="{1E54F9F2-3E18-4FE9-A66D-48B891BC0688}" srcOrd="0" destOrd="0" parTransId="{C0BBA732-3D30-484F-97EF-FCA5BA4A7F72}" sibTransId="{E2960950-380E-4DC4-BCE3-A946F6951632}"/>
    <dgm:cxn modelId="{7B2A3E58-B255-42FD-83BB-2DC4287AED85}" type="presOf" srcId="{07875BE0-29F5-4EBB-BAF8-78F14705DEFB}" destId="{D3E5D005-1546-4EE0-9123-5E808CA546CA}" srcOrd="0" destOrd="0" presId="urn:microsoft.com/office/officeart/2005/8/layout/lProcess2"/>
    <dgm:cxn modelId="{31CE1646-75D7-46B2-9C46-3FBDDC06AF9D}" type="presOf" srcId="{42418299-65F4-47F3-9FFA-83720CD0467F}" destId="{4F79DEE9-6371-4733-B466-72B15E5A2D7E}" srcOrd="0" destOrd="0" presId="urn:microsoft.com/office/officeart/2005/8/layout/lProcess2"/>
    <dgm:cxn modelId="{2ACFA8A2-D8F3-46BB-BB4C-283846DF470E}" type="presOf" srcId="{8AA46BB0-9871-4D56-A46F-5DCD6E0874E4}" destId="{9F3A9CF7-62C8-4E8E-BB39-7BD44F5AD206}" srcOrd="1" destOrd="0" presId="urn:microsoft.com/office/officeart/2005/8/layout/lProcess2"/>
    <dgm:cxn modelId="{5E0D16F4-8B76-4903-971D-109F7A225778}" srcId="{8AA46BB0-9871-4D56-A46F-5DCD6E0874E4}" destId="{55985040-1822-4F58-8A41-BB9144D07241}" srcOrd="0" destOrd="0" parTransId="{FF3080F2-605B-46FA-93CB-2B64EED63859}" sibTransId="{BD8034FE-204F-40A3-8EF2-B92B792D8890}"/>
    <dgm:cxn modelId="{AE745CA7-6EDA-42E3-ADE4-A3E4A362F746}" type="presOf" srcId="{34869998-D0FE-49AB-909C-FEED8401B388}" destId="{0DC91855-84FD-444D-B2A6-21BB186E37BA}" srcOrd="0" destOrd="0" presId="urn:microsoft.com/office/officeart/2005/8/layout/lProcess2"/>
    <dgm:cxn modelId="{9CE88797-3C7D-4780-90FB-DAAB3F68092E}" type="presOf" srcId="{EEAFE0CD-825B-4538-A285-47BF74F00978}" destId="{23595151-2E5D-4757-9123-6BBBD8CED91B}" srcOrd="0" destOrd="0" presId="urn:microsoft.com/office/officeart/2005/8/layout/lProcess2"/>
    <dgm:cxn modelId="{F3773A21-498A-4241-89F1-4AD824BFC53A}" srcId="{34869998-D0FE-49AB-909C-FEED8401B388}" destId="{0993F30A-A434-419A-9013-2F093810D06F}" srcOrd="0" destOrd="0" parTransId="{88F669EA-A7EF-4A1C-84C1-28A520EA4F15}" sibTransId="{D0DBEC8F-2046-401F-B408-B0D0257E561F}"/>
    <dgm:cxn modelId="{5DDE09A6-3ECD-4C9C-B088-994D10417DB3}" type="presOf" srcId="{5320359C-78F6-4C31-9F18-DCDAB3EA3145}" destId="{78C5D54E-9D1D-463B-8E77-26FA8EE84C72}" srcOrd="0" destOrd="0" presId="urn:microsoft.com/office/officeart/2005/8/layout/lProcess2"/>
    <dgm:cxn modelId="{4A96D20D-456B-4A98-AB0D-4D73166C480E}" srcId="{9A16BBAA-CFF0-4FD7-87F6-E0A565EC3B8F}" destId="{42418299-65F4-47F3-9FFA-83720CD0467F}" srcOrd="2" destOrd="0" parTransId="{825F5C2B-A3CB-45F9-BAD7-DF2964D8DF32}" sibTransId="{AD9A4BCE-511B-4901-BC60-A53EE810536E}"/>
    <dgm:cxn modelId="{9EC2610B-880D-4D62-B128-7B798C1C2097}" srcId="{9A16BBAA-CFF0-4FD7-87F6-E0A565EC3B8F}" destId="{34869998-D0FE-49AB-909C-FEED8401B388}" srcOrd="4" destOrd="0" parTransId="{2527988E-2F96-45AB-A109-A2FC023C4B84}" sibTransId="{32F5414E-ECA2-4AB3-BEE7-42F45C062230}"/>
    <dgm:cxn modelId="{DC43E044-277F-4DE1-B2C1-C2FE93C8DDE2}" type="presOf" srcId="{0993F30A-A434-419A-9013-2F093810D06F}" destId="{F5D3CA35-51CA-4E88-A169-2E1C1F3A3789}" srcOrd="0" destOrd="0" presId="urn:microsoft.com/office/officeart/2005/8/layout/lProcess2"/>
    <dgm:cxn modelId="{9FBB5660-2193-4EFB-95CC-5F10D19F5A19}" srcId="{9A16BBAA-CFF0-4FD7-87F6-E0A565EC3B8F}" destId="{8AA46BB0-9871-4D56-A46F-5DCD6E0874E4}" srcOrd="3" destOrd="0" parTransId="{5E7A07FB-2F23-43C3-84F3-F603B5394521}" sibTransId="{0A5F9B04-4A6B-4CEE-B33B-E486008994C0}"/>
    <dgm:cxn modelId="{E19994F5-EE98-46D8-A355-3639BDF01242}" type="presOf" srcId="{8AA46BB0-9871-4D56-A46F-5DCD6E0874E4}" destId="{2C25D6C8-E9B1-46BC-BBDC-EA63A090CEC2}" srcOrd="0" destOrd="0" presId="urn:microsoft.com/office/officeart/2005/8/layout/lProcess2"/>
    <dgm:cxn modelId="{ED328F93-5061-4F4A-92C2-C3317257FD04}" type="presOf" srcId="{733AAA4D-0CD9-4ECC-A0CE-38CCCA8EC6B6}" destId="{E98E6532-0200-4170-A839-76F9BCB41F49}" srcOrd="0" destOrd="0" presId="urn:microsoft.com/office/officeart/2005/8/layout/lProcess2"/>
    <dgm:cxn modelId="{70768FAC-9C54-4FFA-852E-1B42C0943447}" type="presOf" srcId="{1E54F9F2-3E18-4FE9-A66D-48B891BC0688}" destId="{3CC4652B-305D-4F03-8DD7-F113015DBB4F}" srcOrd="0" destOrd="0" presId="urn:microsoft.com/office/officeart/2005/8/layout/lProcess2"/>
    <dgm:cxn modelId="{D0BF1112-4D29-4DFE-8CB6-74591CEC4AC0}" type="presOf" srcId="{55985040-1822-4F58-8A41-BB9144D07241}" destId="{653A79E0-0ED4-439D-9D41-51CFC496DC8F}" srcOrd="0" destOrd="0" presId="urn:microsoft.com/office/officeart/2005/8/layout/lProcess2"/>
    <dgm:cxn modelId="{AE5A51B8-A287-488A-8545-CE7F7689214F}" type="presOf" srcId="{733AAA4D-0CD9-4ECC-A0CE-38CCCA8EC6B6}" destId="{B6699470-DCDB-439D-A850-1254DBB7CFD2}" srcOrd="1" destOrd="0" presId="urn:microsoft.com/office/officeart/2005/8/layout/lProcess2"/>
    <dgm:cxn modelId="{BCA0359A-09A2-4378-AF0F-405610600EF6}" srcId="{9A16BBAA-CFF0-4FD7-87F6-E0A565EC3B8F}" destId="{EEAFE0CD-825B-4538-A285-47BF74F00978}" srcOrd="1" destOrd="0" parTransId="{01A48AE4-8AF6-412E-8F8F-1F8EDD9A1ED4}" sibTransId="{5F32CBE4-BFE3-4281-88E4-21D6FED0DCFF}"/>
    <dgm:cxn modelId="{445E0974-478C-4E19-9387-E4EC19A7A6B9}" type="presOf" srcId="{34869998-D0FE-49AB-909C-FEED8401B388}" destId="{B202BD29-A240-4035-AF5E-B64A5D2E01B4}" srcOrd="1" destOrd="0" presId="urn:microsoft.com/office/officeart/2005/8/layout/lProcess2"/>
    <dgm:cxn modelId="{2B6DD896-EC61-4692-8DF7-2B26CDBDABCE}" type="presOf" srcId="{EEAFE0CD-825B-4538-A285-47BF74F00978}" destId="{5ED61567-456D-460F-8BFD-E3077B8A1391}" srcOrd="1" destOrd="0" presId="urn:microsoft.com/office/officeart/2005/8/layout/lProcess2"/>
    <dgm:cxn modelId="{EC9BD406-8CE7-4C52-B559-CD0B490C91B4}" type="presOf" srcId="{42418299-65F4-47F3-9FFA-83720CD0467F}" destId="{2B2882A5-0FAC-4AF7-90BA-A255FD0FB9A0}" srcOrd="1" destOrd="0" presId="urn:microsoft.com/office/officeart/2005/8/layout/lProcess2"/>
    <dgm:cxn modelId="{202E02B4-722F-4D56-8E4D-81255F17BC06}" type="presOf" srcId="{9A16BBAA-CFF0-4FD7-87F6-E0A565EC3B8F}" destId="{5EE772E0-355C-45D9-8D1B-E49A26466F90}" srcOrd="0" destOrd="0" presId="urn:microsoft.com/office/officeart/2005/8/layout/lProcess2"/>
    <dgm:cxn modelId="{1010CB9A-EDE1-4696-B52D-20AD5FDBA09A}" srcId="{9A16BBAA-CFF0-4FD7-87F6-E0A565EC3B8F}" destId="{733AAA4D-0CD9-4ECC-A0CE-38CCCA8EC6B6}" srcOrd="0" destOrd="0" parTransId="{B44BFF45-5BF7-489A-8EAB-36FD29D2B9D4}" sibTransId="{6670D707-1A22-4B31-8D4E-6B2A1359DF91}"/>
    <dgm:cxn modelId="{FB786C64-AED0-43D8-9CA7-A0D2DBCC837C}" srcId="{733AAA4D-0CD9-4ECC-A0CE-38CCCA8EC6B6}" destId="{07875BE0-29F5-4EBB-BAF8-78F14705DEFB}" srcOrd="0" destOrd="0" parTransId="{86848B6C-1FCA-4505-BFDA-543EE234DBE9}" sibTransId="{57D20766-3564-4F68-BE2E-2B80484DA822}"/>
    <dgm:cxn modelId="{67C82660-649D-4A08-A037-8A695F958047}" srcId="{42418299-65F4-47F3-9FFA-83720CD0467F}" destId="{5320359C-78F6-4C31-9F18-DCDAB3EA3145}" srcOrd="0" destOrd="0" parTransId="{A40B0E66-0FF7-4A7D-81EC-A46B614EB4CE}" sibTransId="{624749A7-27DA-4CA8-A9A5-42DF411C89F2}"/>
    <dgm:cxn modelId="{15FD2FC3-7A3B-44F3-B947-9C9112268D5A}" type="presParOf" srcId="{5EE772E0-355C-45D9-8D1B-E49A26466F90}" destId="{AD7D9BF6-C2DB-494C-8786-2C058EF5BDB6}" srcOrd="0" destOrd="0" presId="urn:microsoft.com/office/officeart/2005/8/layout/lProcess2"/>
    <dgm:cxn modelId="{B2C17552-FEA6-491E-AC51-E245EDE03049}" type="presParOf" srcId="{AD7D9BF6-C2DB-494C-8786-2C058EF5BDB6}" destId="{E98E6532-0200-4170-A839-76F9BCB41F49}" srcOrd="0" destOrd="0" presId="urn:microsoft.com/office/officeart/2005/8/layout/lProcess2"/>
    <dgm:cxn modelId="{04C71453-4EF0-4E12-9D66-7D73F53AA1EF}" type="presParOf" srcId="{AD7D9BF6-C2DB-494C-8786-2C058EF5BDB6}" destId="{B6699470-DCDB-439D-A850-1254DBB7CFD2}" srcOrd="1" destOrd="0" presId="urn:microsoft.com/office/officeart/2005/8/layout/lProcess2"/>
    <dgm:cxn modelId="{F30F329C-F37A-4033-9B7E-6D6047808472}" type="presParOf" srcId="{AD7D9BF6-C2DB-494C-8786-2C058EF5BDB6}" destId="{62072634-E1D1-4E28-89B7-BE5804746575}" srcOrd="2" destOrd="0" presId="urn:microsoft.com/office/officeart/2005/8/layout/lProcess2"/>
    <dgm:cxn modelId="{E28CE416-587B-4BCE-B5A2-8D09F513E8C7}" type="presParOf" srcId="{62072634-E1D1-4E28-89B7-BE5804746575}" destId="{9A969C39-8FC6-489A-B312-4C206752216C}" srcOrd="0" destOrd="0" presId="urn:microsoft.com/office/officeart/2005/8/layout/lProcess2"/>
    <dgm:cxn modelId="{BF58E8C2-6D69-40BC-9A78-D24CE53E258E}" type="presParOf" srcId="{9A969C39-8FC6-489A-B312-4C206752216C}" destId="{D3E5D005-1546-4EE0-9123-5E808CA546CA}" srcOrd="0" destOrd="0" presId="urn:microsoft.com/office/officeart/2005/8/layout/lProcess2"/>
    <dgm:cxn modelId="{22EE972E-0167-4A60-A7C7-07B8D35AF1B3}" type="presParOf" srcId="{5EE772E0-355C-45D9-8D1B-E49A26466F90}" destId="{9986B360-9BF7-454A-98C9-BCA608134543}" srcOrd="1" destOrd="0" presId="urn:microsoft.com/office/officeart/2005/8/layout/lProcess2"/>
    <dgm:cxn modelId="{5FDA04D3-1BB3-4E94-AF37-89F9C2B68C91}" type="presParOf" srcId="{5EE772E0-355C-45D9-8D1B-E49A26466F90}" destId="{BDF10246-744D-4C08-BA0B-999054FACDE9}" srcOrd="2" destOrd="0" presId="urn:microsoft.com/office/officeart/2005/8/layout/lProcess2"/>
    <dgm:cxn modelId="{196471AD-CB2A-4F0A-BCE6-288F26A22056}" type="presParOf" srcId="{BDF10246-744D-4C08-BA0B-999054FACDE9}" destId="{23595151-2E5D-4757-9123-6BBBD8CED91B}" srcOrd="0" destOrd="0" presId="urn:microsoft.com/office/officeart/2005/8/layout/lProcess2"/>
    <dgm:cxn modelId="{CBA76AB9-642C-4FE8-A0A4-298D4188D11F}" type="presParOf" srcId="{BDF10246-744D-4C08-BA0B-999054FACDE9}" destId="{5ED61567-456D-460F-8BFD-E3077B8A1391}" srcOrd="1" destOrd="0" presId="urn:microsoft.com/office/officeart/2005/8/layout/lProcess2"/>
    <dgm:cxn modelId="{59BD4CD3-76DB-4B5A-86E1-7666225F1E0D}" type="presParOf" srcId="{BDF10246-744D-4C08-BA0B-999054FACDE9}" destId="{BDDAD0F2-508E-4B6A-862A-345376524C99}" srcOrd="2" destOrd="0" presId="urn:microsoft.com/office/officeart/2005/8/layout/lProcess2"/>
    <dgm:cxn modelId="{132FB386-106D-4C6A-AC52-523E6BBD9FA5}" type="presParOf" srcId="{BDDAD0F2-508E-4B6A-862A-345376524C99}" destId="{64EE8D92-A091-4ABC-A35B-898D7BF1741C}" srcOrd="0" destOrd="0" presId="urn:microsoft.com/office/officeart/2005/8/layout/lProcess2"/>
    <dgm:cxn modelId="{0C5CC1F5-F766-4094-8FD2-F286948A8A25}" type="presParOf" srcId="{64EE8D92-A091-4ABC-A35B-898D7BF1741C}" destId="{3CC4652B-305D-4F03-8DD7-F113015DBB4F}" srcOrd="0" destOrd="0" presId="urn:microsoft.com/office/officeart/2005/8/layout/lProcess2"/>
    <dgm:cxn modelId="{4D2F1BC9-78BA-439C-A4ED-788007F164BC}" type="presParOf" srcId="{5EE772E0-355C-45D9-8D1B-E49A26466F90}" destId="{16508355-62D9-48DE-AA58-04D2B7CB11F1}" srcOrd="3" destOrd="0" presId="urn:microsoft.com/office/officeart/2005/8/layout/lProcess2"/>
    <dgm:cxn modelId="{5F36DBE5-BBC8-4C6A-A3A8-3E23CB129EC2}" type="presParOf" srcId="{5EE772E0-355C-45D9-8D1B-E49A26466F90}" destId="{12299D7A-09D4-4418-82DC-B319DA9F763B}" srcOrd="4" destOrd="0" presId="urn:microsoft.com/office/officeart/2005/8/layout/lProcess2"/>
    <dgm:cxn modelId="{6E9AE320-DB78-4A10-A7FF-F080D16E823F}" type="presParOf" srcId="{12299D7A-09D4-4418-82DC-B319DA9F763B}" destId="{4F79DEE9-6371-4733-B466-72B15E5A2D7E}" srcOrd="0" destOrd="0" presId="urn:microsoft.com/office/officeart/2005/8/layout/lProcess2"/>
    <dgm:cxn modelId="{62A371BE-FE29-461A-9730-F05B72263C82}" type="presParOf" srcId="{12299D7A-09D4-4418-82DC-B319DA9F763B}" destId="{2B2882A5-0FAC-4AF7-90BA-A255FD0FB9A0}" srcOrd="1" destOrd="0" presId="urn:microsoft.com/office/officeart/2005/8/layout/lProcess2"/>
    <dgm:cxn modelId="{16755C41-1EA2-43E4-96EF-0F817FDD7569}" type="presParOf" srcId="{12299D7A-09D4-4418-82DC-B319DA9F763B}" destId="{95F2E716-3D3D-4859-BAF3-CDA0A7B16AB3}" srcOrd="2" destOrd="0" presId="urn:microsoft.com/office/officeart/2005/8/layout/lProcess2"/>
    <dgm:cxn modelId="{D97F9C8B-1E86-4851-82C6-C131B9F21F33}" type="presParOf" srcId="{95F2E716-3D3D-4859-BAF3-CDA0A7B16AB3}" destId="{F65FED21-B5D2-45FA-BE0E-EDEAF6ABFF01}" srcOrd="0" destOrd="0" presId="urn:microsoft.com/office/officeart/2005/8/layout/lProcess2"/>
    <dgm:cxn modelId="{313688B5-1D80-4B99-A4D2-F2DB3B2AD37D}" type="presParOf" srcId="{F65FED21-B5D2-45FA-BE0E-EDEAF6ABFF01}" destId="{78C5D54E-9D1D-463B-8E77-26FA8EE84C72}" srcOrd="0" destOrd="0" presId="urn:microsoft.com/office/officeart/2005/8/layout/lProcess2"/>
    <dgm:cxn modelId="{884D782B-C6AC-436F-B767-4AFEF9D07A18}" type="presParOf" srcId="{5EE772E0-355C-45D9-8D1B-E49A26466F90}" destId="{DBC7FF49-107C-4AE8-A07D-DFFF083D8AFE}" srcOrd="5" destOrd="0" presId="urn:microsoft.com/office/officeart/2005/8/layout/lProcess2"/>
    <dgm:cxn modelId="{67833738-86E5-45B2-A2A4-14A304D87C68}" type="presParOf" srcId="{5EE772E0-355C-45D9-8D1B-E49A26466F90}" destId="{F20E2575-5BC2-491F-B39E-F28A76E9B3FB}" srcOrd="6" destOrd="0" presId="urn:microsoft.com/office/officeart/2005/8/layout/lProcess2"/>
    <dgm:cxn modelId="{48B3D658-5731-4366-8053-BAE83C509AF3}" type="presParOf" srcId="{F20E2575-5BC2-491F-B39E-F28A76E9B3FB}" destId="{2C25D6C8-E9B1-46BC-BBDC-EA63A090CEC2}" srcOrd="0" destOrd="0" presId="urn:microsoft.com/office/officeart/2005/8/layout/lProcess2"/>
    <dgm:cxn modelId="{BBAE0BBF-64FC-4CE9-A895-503D2FD27912}" type="presParOf" srcId="{F20E2575-5BC2-491F-B39E-F28A76E9B3FB}" destId="{9F3A9CF7-62C8-4E8E-BB39-7BD44F5AD206}" srcOrd="1" destOrd="0" presId="urn:microsoft.com/office/officeart/2005/8/layout/lProcess2"/>
    <dgm:cxn modelId="{14AD2B44-3034-4051-8C71-BBEB4C6F836F}" type="presParOf" srcId="{F20E2575-5BC2-491F-B39E-F28A76E9B3FB}" destId="{B50A58C1-8C07-4421-9477-63B3C641EBC6}" srcOrd="2" destOrd="0" presId="urn:microsoft.com/office/officeart/2005/8/layout/lProcess2"/>
    <dgm:cxn modelId="{5C2BD5BC-3340-45FF-B549-8EE9A1066144}" type="presParOf" srcId="{B50A58C1-8C07-4421-9477-63B3C641EBC6}" destId="{A2FDAC76-CF59-48EE-9E2C-25B1A9475265}" srcOrd="0" destOrd="0" presId="urn:microsoft.com/office/officeart/2005/8/layout/lProcess2"/>
    <dgm:cxn modelId="{CB8D32EA-5795-4C01-AB04-5835A5F634B8}" type="presParOf" srcId="{A2FDAC76-CF59-48EE-9E2C-25B1A9475265}" destId="{653A79E0-0ED4-439D-9D41-51CFC496DC8F}" srcOrd="0" destOrd="0" presId="urn:microsoft.com/office/officeart/2005/8/layout/lProcess2"/>
    <dgm:cxn modelId="{EDD67500-8295-439B-A210-40D6909D1B7A}" type="presParOf" srcId="{5EE772E0-355C-45D9-8D1B-E49A26466F90}" destId="{11D18E40-F0AC-4B3B-BDC5-8964C189CE4F}" srcOrd="7" destOrd="0" presId="urn:microsoft.com/office/officeart/2005/8/layout/lProcess2"/>
    <dgm:cxn modelId="{C4153866-3809-47C8-847F-2FA6EDE28CC3}" type="presParOf" srcId="{5EE772E0-355C-45D9-8D1B-E49A26466F90}" destId="{DDCDF512-B5FB-4621-B0F5-4EB272E4953A}" srcOrd="8" destOrd="0" presId="urn:microsoft.com/office/officeart/2005/8/layout/lProcess2"/>
    <dgm:cxn modelId="{2CCC5005-A171-4255-BE24-4F6561678ED5}" type="presParOf" srcId="{DDCDF512-B5FB-4621-B0F5-4EB272E4953A}" destId="{0DC91855-84FD-444D-B2A6-21BB186E37BA}" srcOrd="0" destOrd="0" presId="urn:microsoft.com/office/officeart/2005/8/layout/lProcess2"/>
    <dgm:cxn modelId="{42EFE8CC-EB09-47FB-9386-C2627C251DB8}" type="presParOf" srcId="{DDCDF512-B5FB-4621-B0F5-4EB272E4953A}" destId="{B202BD29-A240-4035-AF5E-B64A5D2E01B4}" srcOrd="1" destOrd="0" presId="urn:microsoft.com/office/officeart/2005/8/layout/lProcess2"/>
    <dgm:cxn modelId="{A926365A-E596-477B-B9A1-50567D9ECB30}" type="presParOf" srcId="{DDCDF512-B5FB-4621-B0F5-4EB272E4953A}" destId="{DADCD5E7-EAC2-4A12-A156-19DF0F86209E}" srcOrd="2" destOrd="0" presId="urn:microsoft.com/office/officeart/2005/8/layout/lProcess2"/>
    <dgm:cxn modelId="{300B76F8-B3B9-4695-99DF-F62981C7CBD4}" type="presParOf" srcId="{DADCD5E7-EAC2-4A12-A156-19DF0F86209E}" destId="{1368AD0F-831E-4782-B162-6949AD9B036F}" srcOrd="0" destOrd="0" presId="urn:microsoft.com/office/officeart/2005/8/layout/lProcess2"/>
    <dgm:cxn modelId="{1A129CCE-08C9-48F2-A700-E2DFAE040F27}" type="presParOf" srcId="{1368AD0F-831E-4782-B162-6949AD9B036F}" destId="{F5D3CA35-51CA-4E88-A169-2E1C1F3A378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00E5AD1-CEEE-40FF-BC18-B632D2ECAD15}" type="doc">
      <dgm:prSet loTypeId="urn:microsoft.com/office/officeart/2009/3/layout/BlockDescendingList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th-TH"/>
        </a:p>
      </dgm:t>
    </dgm:pt>
    <dgm:pt modelId="{A888BEFC-C225-4386-BFFD-EE5BA17722C7}">
      <dgm:prSet phldrT="[Text]"/>
      <dgm:spPr/>
      <dgm:t>
        <a:bodyPr/>
        <a:lstStyle/>
        <a:p>
          <a:r>
            <a:rPr lang="en-US" dirty="0" smtClean="0"/>
            <a:t>Goals</a:t>
          </a:r>
          <a:endParaRPr lang="th-TH" dirty="0"/>
        </a:p>
      </dgm:t>
    </dgm:pt>
    <dgm:pt modelId="{F7A31A26-8B63-442B-A81C-D4823F74A4BB}" type="parTrans" cxnId="{78BA3870-3115-4896-8199-C190C59E68A8}">
      <dgm:prSet/>
      <dgm:spPr/>
      <dgm:t>
        <a:bodyPr/>
        <a:lstStyle/>
        <a:p>
          <a:endParaRPr lang="th-TH"/>
        </a:p>
      </dgm:t>
    </dgm:pt>
    <dgm:pt modelId="{FC354286-C34B-4B32-97E5-B54449F11CB4}" type="sibTrans" cxnId="{78BA3870-3115-4896-8199-C190C59E68A8}">
      <dgm:prSet/>
      <dgm:spPr/>
      <dgm:t>
        <a:bodyPr/>
        <a:lstStyle/>
        <a:p>
          <a:endParaRPr lang="th-TH"/>
        </a:p>
      </dgm:t>
    </dgm:pt>
    <dgm:pt modelId="{088F4DBC-9694-4777-80F4-EDD403933FE4}">
      <dgm:prSet phldrT="[Text]"/>
      <dgm:spPr/>
      <dgm:t>
        <a:bodyPr/>
        <a:lstStyle/>
        <a:p>
          <a:endParaRPr lang="th-TH" dirty="0">
            <a:latin typeface="Browallia New" pitchFamily="34" charset="-34"/>
            <a:cs typeface="Browallia New" pitchFamily="34" charset="-34"/>
          </a:endParaRPr>
        </a:p>
      </dgm:t>
    </dgm:pt>
    <dgm:pt modelId="{1ACFFEBC-253D-4C60-9C57-05CCA31B4032}" type="parTrans" cxnId="{DBF90495-610C-4ADF-B0A6-6D4A7A3F73D0}">
      <dgm:prSet/>
      <dgm:spPr/>
      <dgm:t>
        <a:bodyPr/>
        <a:lstStyle/>
        <a:p>
          <a:endParaRPr lang="th-TH"/>
        </a:p>
      </dgm:t>
    </dgm:pt>
    <dgm:pt modelId="{FDFB0D40-15D9-41BE-88F1-07759359CC69}" type="sibTrans" cxnId="{DBF90495-610C-4ADF-B0A6-6D4A7A3F73D0}">
      <dgm:prSet/>
      <dgm:spPr/>
      <dgm:t>
        <a:bodyPr/>
        <a:lstStyle/>
        <a:p>
          <a:endParaRPr lang="th-TH"/>
        </a:p>
      </dgm:t>
    </dgm:pt>
    <dgm:pt modelId="{B75C7F00-573E-4E8D-B15E-6D1950F0D45E}">
      <dgm:prSet phldrT="[Text]"/>
      <dgm:spPr/>
      <dgm:t>
        <a:bodyPr/>
        <a:lstStyle/>
        <a:p>
          <a:r>
            <a:rPr lang="en-US" dirty="0" smtClean="0"/>
            <a:t>Indicators</a:t>
          </a:r>
          <a:endParaRPr lang="th-TH" dirty="0"/>
        </a:p>
      </dgm:t>
    </dgm:pt>
    <dgm:pt modelId="{493B82A6-EB14-42E6-BED1-3A7AE305C2E0}" type="parTrans" cxnId="{5E62595F-03FE-43B3-AB7B-337F07D5AA03}">
      <dgm:prSet/>
      <dgm:spPr/>
      <dgm:t>
        <a:bodyPr/>
        <a:lstStyle/>
        <a:p>
          <a:endParaRPr lang="th-TH"/>
        </a:p>
      </dgm:t>
    </dgm:pt>
    <dgm:pt modelId="{5C123F4B-371A-40B7-8E7F-817347A49A58}" type="sibTrans" cxnId="{5E62595F-03FE-43B3-AB7B-337F07D5AA03}">
      <dgm:prSet/>
      <dgm:spPr/>
      <dgm:t>
        <a:bodyPr/>
        <a:lstStyle/>
        <a:p>
          <a:endParaRPr lang="th-TH"/>
        </a:p>
      </dgm:t>
    </dgm:pt>
    <dgm:pt modelId="{A57D4349-80BD-4A01-B479-C451466D3651}">
      <dgm:prSet phldrT="[Text]"/>
      <dgm:spPr/>
      <dgm:t>
        <a:bodyPr/>
        <a:lstStyle/>
        <a:p>
          <a:endParaRPr lang="th-TH" dirty="0">
            <a:latin typeface="Browallia New" pitchFamily="34" charset="-34"/>
            <a:cs typeface="Browallia New" pitchFamily="34" charset="-34"/>
          </a:endParaRPr>
        </a:p>
      </dgm:t>
    </dgm:pt>
    <dgm:pt modelId="{A5D77A6E-CDF8-4DFD-A0C2-4A36BFB91859}" type="parTrans" cxnId="{21991DB7-9FA2-4A06-86DE-F7C1EE5C13D8}">
      <dgm:prSet/>
      <dgm:spPr/>
      <dgm:t>
        <a:bodyPr/>
        <a:lstStyle/>
        <a:p>
          <a:endParaRPr lang="th-TH"/>
        </a:p>
      </dgm:t>
    </dgm:pt>
    <dgm:pt modelId="{D00A8B19-C000-4936-BA20-5C0F653BB213}" type="sibTrans" cxnId="{21991DB7-9FA2-4A06-86DE-F7C1EE5C13D8}">
      <dgm:prSet/>
      <dgm:spPr/>
      <dgm:t>
        <a:bodyPr/>
        <a:lstStyle/>
        <a:p>
          <a:endParaRPr lang="th-TH"/>
        </a:p>
      </dgm:t>
    </dgm:pt>
    <dgm:pt modelId="{2599455E-2A7B-4AB0-9122-82B944E54479}">
      <dgm:prSet phldrT="[Text]"/>
      <dgm:spPr/>
      <dgm:t>
        <a:bodyPr/>
        <a:lstStyle/>
        <a:p>
          <a:r>
            <a:rPr lang="en-US" dirty="0" smtClean="0"/>
            <a:t>Targets</a:t>
          </a:r>
          <a:endParaRPr lang="th-TH" dirty="0"/>
        </a:p>
      </dgm:t>
    </dgm:pt>
    <dgm:pt modelId="{8459D9DA-F33F-4A45-B065-E2172DB5C57E}" type="parTrans" cxnId="{4C3A1FFD-FA3F-4D64-876B-0C5BF5D5096D}">
      <dgm:prSet/>
      <dgm:spPr/>
      <dgm:t>
        <a:bodyPr/>
        <a:lstStyle/>
        <a:p>
          <a:endParaRPr lang="th-TH"/>
        </a:p>
      </dgm:t>
    </dgm:pt>
    <dgm:pt modelId="{746C573F-41E4-448B-BDF5-F50D615E8090}" type="sibTrans" cxnId="{4C3A1FFD-FA3F-4D64-876B-0C5BF5D5096D}">
      <dgm:prSet/>
      <dgm:spPr/>
      <dgm:t>
        <a:bodyPr/>
        <a:lstStyle/>
        <a:p>
          <a:endParaRPr lang="th-TH"/>
        </a:p>
      </dgm:t>
    </dgm:pt>
    <dgm:pt modelId="{3372F1C5-DF6D-4DBE-9E16-93933B1AD98D}">
      <dgm:prSet phldrT="[Text]"/>
      <dgm:spPr/>
      <dgm:t>
        <a:bodyPr/>
        <a:lstStyle/>
        <a:p>
          <a:endParaRPr lang="th-TH" dirty="0">
            <a:latin typeface="Browallia New" pitchFamily="34" charset="-34"/>
            <a:cs typeface="Browallia New" pitchFamily="34" charset="-34"/>
          </a:endParaRPr>
        </a:p>
      </dgm:t>
    </dgm:pt>
    <dgm:pt modelId="{231055C5-BF9A-471C-97A4-D524E1E9998F}" type="parTrans" cxnId="{AE8EE372-60D9-4AE2-A125-78EE8E9177A5}">
      <dgm:prSet/>
      <dgm:spPr/>
      <dgm:t>
        <a:bodyPr/>
        <a:lstStyle/>
        <a:p>
          <a:endParaRPr lang="th-TH"/>
        </a:p>
      </dgm:t>
    </dgm:pt>
    <dgm:pt modelId="{79467218-F32C-43AE-9EF6-6A3CE305F940}" type="sibTrans" cxnId="{AE8EE372-60D9-4AE2-A125-78EE8E9177A5}">
      <dgm:prSet/>
      <dgm:spPr/>
      <dgm:t>
        <a:bodyPr/>
        <a:lstStyle/>
        <a:p>
          <a:endParaRPr lang="th-TH"/>
        </a:p>
      </dgm:t>
    </dgm:pt>
    <dgm:pt modelId="{91F4A39E-36D3-4DCB-A3A7-D19BE7C03807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Monitoring system</a:t>
          </a:r>
          <a:endParaRPr lang="th-TH" dirty="0"/>
        </a:p>
      </dgm:t>
    </dgm:pt>
    <dgm:pt modelId="{994107E7-3977-4F17-9989-FD3BB26A6D5F}" type="parTrans" cxnId="{93AD263D-E3B9-4D3F-81C5-42BE1CD4F1F1}">
      <dgm:prSet/>
      <dgm:spPr/>
      <dgm:t>
        <a:bodyPr/>
        <a:lstStyle/>
        <a:p>
          <a:endParaRPr lang="th-TH"/>
        </a:p>
      </dgm:t>
    </dgm:pt>
    <dgm:pt modelId="{0B28A069-758B-4773-8B35-EAF4AC80D1BE}" type="sibTrans" cxnId="{93AD263D-E3B9-4D3F-81C5-42BE1CD4F1F1}">
      <dgm:prSet/>
      <dgm:spPr/>
      <dgm:t>
        <a:bodyPr/>
        <a:lstStyle/>
        <a:p>
          <a:endParaRPr lang="th-TH"/>
        </a:p>
      </dgm:t>
    </dgm:pt>
    <dgm:pt modelId="{55CA7212-A843-48F2-88AA-30FD3508FAFF}">
      <dgm:prSet phldrT="[Text]"/>
      <dgm:spPr/>
      <dgm:t>
        <a:bodyPr/>
        <a:lstStyle/>
        <a:p>
          <a:endParaRPr lang="th-TH" dirty="0">
            <a:latin typeface="Browallia New" pitchFamily="34" charset="-34"/>
            <a:cs typeface="Browallia New" pitchFamily="34" charset="-34"/>
          </a:endParaRPr>
        </a:p>
      </dgm:t>
    </dgm:pt>
    <dgm:pt modelId="{B9350426-BC97-4285-B2E7-9CA4A8DF8E32}" type="parTrans" cxnId="{CAA7B30E-F9F7-48EA-A3B3-30123E2439EF}">
      <dgm:prSet/>
      <dgm:spPr/>
      <dgm:t>
        <a:bodyPr/>
        <a:lstStyle/>
        <a:p>
          <a:endParaRPr lang="th-TH"/>
        </a:p>
      </dgm:t>
    </dgm:pt>
    <dgm:pt modelId="{117784CB-2027-43C7-AF8E-E180E2320B63}" type="sibTrans" cxnId="{CAA7B30E-F9F7-48EA-A3B3-30123E2439EF}">
      <dgm:prSet/>
      <dgm:spPr/>
      <dgm:t>
        <a:bodyPr/>
        <a:lstStyle/>
        <a:p>
          <a:endParaRPr lang="th-TH"/>
        </a:p>
      </dgm:t>
    </dgm:pt>
    <dgm:pt modelId="{3B4F8BC5-55F8-41E3-A718-0CE38E10FD29}" type="pres">
      <dgm:prSet presAssocID="{B00E5AD1-CEEE-40FF-BC18-B632D2ECAD1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AB83DF5E-0CAC-4A96-8B95-CD46CB6363E7}" type="pres">
      <dgm:prSet presAssocID="{A888BEFC-C225-4386-BFFD-EE5BA17722C7}" presName="parentText_1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8E8EF11-65A0-4457-BF3D-AD3CF7317C15}" type="pres">
      <dgm:prSet presAssocID="{A888BEFC-C225-4386-BFFD-EE5BA17722C7}" presName="childText_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CC871A1-4648-43A8-917A-49C88AB14ACD}" type="pres">
      <dgm:prSet presAssocID="{A888BEFC-C225-4386-BFFD-EE5BA17722C7}" presName="accentShape_1" presStyleCnt="0"/>
      <dgm:spPr/>
      <dgm:t>
        <a:bodyPr/>
        <a:lstStyle/>
        <a:p>
          <a:endParaRPr lang="th-TH"/>
        </a:p>
      </dgm:t>
    </dgm:pt>
    <dgm:pt modelId="{1E106C10-5741-4E98-A2E4-9D458B4EA66F}" type="pres">
      <dgm:prSet presAssocID="{A888BEFC-C225-4386-BFFD-EE5BA17722C7}" presName="imageRepeatNode" presStyleLbl="node1" presStyleIdx="0" presStyleCnt="4"/>
      <dgm:spPr/>
      <dgm:t>
        <a:bodyPr/>
        <a:lstStyle/>
        <a:p>
          <a:endParaRPr lang="th-TH"/>
        </a:p>
      </dgm:t>
    </dgm:pt>
    <dgm:pt modelId="{B2ADA4BE-61FC-41AF-8BEC-A20348C3E8F9}" type="pres">
      <dgm:prSet presAssocID="{B75C7F00-573E-4E8D-B15E-6D1950F0D45E}" presName="parentText_2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CBC1C48-1994-46FA-ACF6-8E6F7B26ED4C}" type="pres">
      <dgm:prSet presAssocID="{B75C7F00-573E-4E8D-B15E-6D1950F0D45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58D0303-C50D-400E-A95D-27BB89B8D7A9}" type="pres">
      <dgm:prSet presAssocID="{B75C7F00-573E-4E8D-B15E-6D1950F0D45E}" presName="accentShape_2" presStyleCnt="0"/>
      <dgm:spPr/>
      <dgm:t>
        <a:bodyPr/>
        <a:lstStyle/>
        <a:p>
          <a:endParaRPr lang="th-TH"/>
        </a:p>
      </dgm:t>
    </dgm:pt>
    <dgm:pt modelId="{87337650-1903-4872-B456-1FE1FD4EAD7C}" type="pres">
      <dgm:prSet presAssocID="{B75C7F00-573E-4E8D-B15E-6D1950F0D45E}" presName="imageRepeatNode" presStyleLbl="node1" presStyleIdx="1" presStyleCnt="4"/>
      <dgm:spPr/>
      <dgm:t>
        <a:bodyPr/>
        <a:lstStyle/>
        <a:p>
          <a:endParaRPr lang="th-TH"/>
        </a:p>
      </dgm:t>
    </dgm:pt>
    <dgm:pt modelId="{075F61E3-D807-4B29-8C85-3D27ACC13C6B}" type="pres">
      <dgm:prSet presAssocID="{2599455E-2A7B-4AB0-9122-82B944E54479}" presName="parentText_3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0B61F97-D212-4BE7-8916-E41BA58B5A6E}" type="pres">
      <dgm:prSet presAssocID="{2599455E-2A7B-4AB0-9122-82B944E54479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45CFE96-0072-4D3F-ACEF-828007F4D11F}" type="pres">
      <dgm:prSet presAssocID="{2599455E-2A7B-4AB0-9122-82B944E54479}" presName="accentShape_3" presStyleCnt="0"/>
      <dgm:spPr/>
      <dgm:t>
        <a:bodyPr/>
        <a:lstStyle/>
        <a:p>
          <a:endParaRPr lang="th-TH"/>
        </a:p>
      </dgm:t>
    </dgm:pt>
    <dgm:pt modelId="{3FD8F18E-7C15-4D50-9D5D-A8A65965CE4A}" type="pres">
      <dgm:prSet presAssocID="{2599455E-2A7B-4AB0-9122-82B944E54479}" presName="imageRepeatNode" presStyleLbl="node1" presStyleIdx="2" presStyleCnt="4"/>
      <dgm:spPr/>
      <dgm:t>
        <a:bodyPr/>
        <a:lstStyle/>
        <a:p>
          <a:endParaRPr lang="th-TH"/>
        </a:p>
      </dgm:t>
    </dgm:pt>
    <dgm:pt modelId="{92FB5FD4-7C8B-40A5-91F0-6BB76C4CCF30}" type="pres">
      <dgm:prSet presAssocID="{91F4A39E-36D3-4DCB-A3A7-D19BE7C03807}" presName="parentText_4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D0E21B7-DA1C-46D9-A46F-A65E58ABE30C}" type="pres">
      <dgm:prSet presAssocID="{91F4A39E-36D3-4DCB-A3A7-D19BE7C03807}" presName="childText_4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514EC12-64F6-4713-82B4-B0E4CB72B17F}" type="pres">
      <dgm:prSet presAssocID="{91F4A39E-36D3-4DCB-A3A7-D19BE7C03807}" presName="accentShape_4" presStyleCnt="0"/>
      <dgm:spPr/>
      <dgm:t>
        <a:bodyPr/>
        <a:lstStyle/>
        <a:p>
          <a:endParaRPr lang="th-TH"/>
        </a:p>
      </dgm:t>
    </dgm:pt>
    <dgm:pt modelId="{2F74B5C2-7070-49E3-B05A-4B356B54EDBF}" type="pres">
      <dgm:prSet presAssocID="{91F4A39E-36D3-4DCB-A3A7-D19BE7C03807}" presName="imageRepeatNode" presStyleLbl="node1" presStyleIdx="3" presStyleCnt="4"/>
      <dgm:spPr/>
      <dgm:t>
        <a:bodyPr/>
        <a:lstStyle/>
        <a:p>
          <a:endParaRPr lang="th-TH"/>
        </a:p>
      </dgm:t>
    </dgm:pt>
  </dgm:ptLst>
  <dgm:cxnLst>
    <dgm:cxn modelId="{21991DB7-9FA2-4A06-86DE-F7C1EE5C13D8}" srcId="{B75C7F00-573E-4E8D-B15E-6D1950F0D45E}" destId="{A57D4349-80BD-4A01-B479-C451466D3651}" srcOrd="0" destOrd="0" parTransId="{A5D77A6E-CDF8-4DFD-A0C2-4A36BFB91859}" sibTransId="{D00A8B19-C000-4936-BA20-5C0F653BB213}"/>
    <dgm:cxn modelId="{8DA23EDA-0D3E-475D-BD05-65E8B4C81E2D}" type="presOf" srcId="{55CA7212-A843-48F2-88AA-30FD3508FAFF}" destId="{4D0E21B7-DA1C-46D9-A46F-A65E58ABE30C}" srcOrd="0" destOrd="0" presId="urn:microsoft.com/office/officeart/2009/3/layout/BlockDescendingList"/>
    <dgm:cxn modelId="{0915119F-F8F6-4200-B71D-64F91F38469C}" type="presOf" srcId="{B00E5AD1-CEEE-40FF-BC18-B632D2ECAD15}" destId="{3B4F8BC5-55F8-41E3-A718-0CE38E10FD29}" srcOrd="0" destOrd="0" presId="urn:microsoft.com/office/officeart/2009/3/layout/BlockDescendingList"/>
    <dgm:cxn modelId="{A8A9EECE-FA86-4448-82E0-D0919636A1BD}" type="presOf" srcId="{A57D4349-80BD-4A01-B479-C451466D3651}" destId="{BCBC1C48-1994-46FA-ACF6-8E6F7B26ED4C}" srcOrd="0" destOrd="0" presId="urn:microsoft.com/office/officeart/2009/3/layout/BlockDescendingList"/>
    <dgm:cxn modelId="{1992BCD9-7A3E-4F17-83A1-18695DE6F247}" type="presOf" srcId="{088F4DBC-9694-4777-80F4-EDD403933FE4}" destId="{F8E8EF11-65A0-4457-BF3D-AD3CF7317C15}" srcOrd="0" destOrd="0" presId="urn:microsoft.com/office/officeart/2009/3/layout/BlockDescendingList"/>
    <dgm:cxn modelId="{11B9BCD5-FE80-43FD-AAE5-704804B934E7}" type="presOf" srcId="{91F4A39E-36D3-4DCB-A3A7-D19BE7C03807}" destId="{2F74B5C2-7070-49E3-B05A-4B356B54EDBF}" srcOrd="1" destOrd="0" presId="urn:microsoft.com/office/officeart/2009/3/layout/BlockDescendingList"/>
    <dgm:cxn modelId="{5E7BE6AD-0AD0-4A13-B3C2-F37E9913AD57}" type="presOf" srcId="{A888BEFC-C225-4386-BFFD-EE5BA17722C7}" destId="{AB83DF5E-0CAC-4A96-8B95-CD46CB6363E7}" srcOrd="0" destOrd="0" presId="urn:microsoft.com/office/officeart/2009/3/layout/BlockDescendingList"/>
    <dgm:cxn modelId="{93AD263D-E3B9-4D3F-81C5-42BE1CD4F1F1}" srcId="{B00E5AD1-CEEE-40FF-BC18-B632D2ECAD15}" destId="{91F4A39E-36D3-4DCB-A3A7-D19BE7C03807}" srcOrd="3" destOrd="0" parTransId="{994107E7-3977-4F17-9989-FD3BB26A6D5F}" sibTransId="{0B28A069-758B-4773-8B35-EAF4AC80D1BE}"/>
    <dgm:cxn modelId="{154912BE-87DA-4D1B-918B-68FB5BAD5855}" type="presOf" srcId="{91F4A39E-36D3-4DCB-A3A7-D19BE7C03807}" destId="{92FB5FD4-7C8B-40A5-91F0-6BB76C4CCF30}" srcOrd="0" destOrd="0" presId="urn:microsoft.com/office/officeart/2009/3/layout/BlockDescendingList"/>
    <dgm:cxn modelId="{C76FE9D7-CD35-49CF-A974-84112E2481CE}" type="presOf" srcId="{3372F1C5-DF6D-4DBE-9E16-93933B1AD98D}" destId="{D0B61F97-D212-4BE7-8916-E41BA58B5A6E}" srcOrd="0" destOrd="0" presId="urn:microsoft.com/office/officeart/2009/3/layout/BlockDescendingList"/>
    <dgm:cxn modelId="{F94A7C1E-9DA3-4D66-9DCC-2A4509C60290}" type="presOf" srcId="{2599455E-2A7B-4AB0-9122-82B944E54479}" destId="{3FD8F18E-7C15-4D50-9D5D-A8A65965CE4A}" srcOrd="1" destOrd="0" presId="urn:microsoft.com/office/officeart/2009/3/layout/BlockDescendingList"/>
    <dgm:cxn modelId="{728E2B17-6745-4859-A9DF-6240E84160A2}" type="presOf" srcId="{A888BEFC-C225-4386-BFFD-EE5BA17722C7}" destId="{1E106C10-5741-4E98-A2E4-9D458B4EA66F}" srcOrd="1" destOrd="0" presId="urn:microsoft.com/office/officeart/2009/3/layout/BlockDescendingList"/>
    <dgm:cxn modelId="{8D71400E-944C-4DE1-90AA-1AF08E0322EB}" type="presOf" srcId="{B75C7F00-573E-4E8D-B15E-6D1950F0D45E}" destId="{B2ADA4BE-61FC-41AF-8BEC-A20348C3E8F9}" srcOrd="0" destOrd="0" presId="urn:microsoft.com/office/officeart/2009/3/layout/BlockDescendingList"/>
    <dgm:cxn modelId="{B8FC6EC5-7C82-4471-96EB-3A14CA51EAE3}" type="presOf" srcId="{B75C7F00-573E-4E8D-B15E-6D1950F0D45E}" destId="{87337650-1903-4872-B456-1FE1FD4EAD7C}" srcOrd="1" destOrd="0" presId="urn:microsoft.com/office/officeart/2009/3/layout/BlockDescendingList"/>
    <dgm:cxn modelId="{DBF90495-610C-4ADF-B0A6-6D4A7A3F73D0}" srcId="{A888BEFC-C225-4386-BFFD-EE5BA17722C7}" destId="{088F4DBC-9694-4777-80F4-EDD403933FE4}" srcOrd="0" destOrd="0" parTransId="{1ACFFEBC-253D-4C60-9C57-05CCA31B4032}" sibTransId="{FDFB0D40-15D9-41BE-88F1-07759359CC69}"/>
    <dgm:cxn modelId="{4C3A1FFD-FA3F-4D64-876B-0C5BF5D5096D}" srcId="{B00E5AD1-CEEE-40FF-BC18-B632D2ECAD15}" destId="{2599455E-2A7B-4AB0-9122-82B944E54479}" srcOrd="2" destOrd="0" parTransId="{8459D9DA-F33F-4A45-B065-E2172DB5C57E}" sibTransId="{746C573F-41E4-448B-BDF5-F50D615E8090}"/>
    <dgm:cxn modelId="{5E62595F-03FE-43B3-AB7B-337F07D5AA03}" srcId="{B00E5AD1-CEEE-40FF-BC18-B632D2ECAD15}" destId="{B75C7F00-573E-4E8D-B15E-6D1950F0D45E}" srcOrd="1" destOrd="0" parTransId="{493B82A6-EB14-42E6-BED1-3A7AE305C2E0}" sibTransId="{5C123F4B-371A-40B7-8E7F-817347A49A58}"/>
    <dgm:cxn modelId="{13EAD9C9-817E-4972-AA11-1827524385AD}" type="presOf" srcId="{2599455E-2A7B-4AB0-9122-82B944E54479}" destId="{075F61E3-D807-4B29-8C85-3D27ACC13C6B}" srcOrd="0" destOrd="0" presId="urn:microsoft.com/office/officeart/2009/3/layout/BlockDescendingList"/>
    <dgm:cxn modelId="{AE8EE372-60D9-4AE2-A125-78EE8E9177A5}" srcId="{2599455E-2A7B-4AB0-9122-82B944E54479}" destId="{3372F1C5-DF6D-4DBE-9E16-93933B1AD98D}" srcOrd="0" destOrd="0" parTransId="{231055C5-BF9A-471C-97A4-D524E1E9998F}" sibTransId="{79467218-F32C-43AE-9EF6-6A3CE305F940}"/>
    <dgm:cxn modelId="{CAA7B30E-F9F7-48EA-A3B3-30123E2439EF}" srcId="{91F4A39E-36D3-4DCB-A3A7-D19BE7C03807}" destId="{55CA7212-A843-48F2-88AA-30FD3508FAFF}" srcOrd="0" destOrd="0" parTransId="{B9350426-BC97-4285-B2E7-9CA4A8DF8E32}" sibTransId="{117784CB-2027-43C7-AF8E-E180E2320B63}"/>
    <dgm:cxn modelId="{78BA3870-3115-4896-8199-C190C59E68A8}" srcId="{B00E5AD1-CEEE-40FF-BC18-B632D2ECAD15}" destId="{A888BEFC-C225-4386-BFFD-EE5BA17722C7}" srcOrd="0" destOrd="0" parTransId="{F7A31A26-8B63-442B-A81C-D4823F74A4BB}" sibTransId="{FC354286-C34B-4B32-97E5-B54449F11CB4}"/>
    <dgm:cxn modelId="{47CF9C51-D8DB-479F-9ECA-1C361F807B7A}" type="presParOf" srcId="{3B4F8BC5-55F8-41E3-A718-0CE38E10FD29}" destId="{AB83DF5E-0CAC-4A96-8B95-CD46CB6363E7}" srcOrd="0" destOrd="0" presId="urn:microsoft.com/office/officeart/2009/3/layout/BlockDescendingList"/>
    <dgm:cxn modelId="{1345BCFB-75F7-4797-8770-EDE69D02A55A}" type="presParOf" srcId="{3B4F8BC5-55F8-41E3-A718-0CE38E10FD29}" destId="{F8E8EF11-65A0-4457-BF3D-AD3CF7317C15}" srcOrd="1" destOrd="0" presId="urn:microsoft.com/office/officeart/2009/3/layout/BlockDescendingList"/>
    <dgm:cxn modelId="{0BA84C47-9DE2-4A21-9FDD-F5ACFA81308A}" type="presParOf" srcId="{3B4F8BC5-55F8-41E3-A718-0CE38E10FD29}" destId="{2CC871A1-4648-43A8-917A-49C88AB14ACD}" srcOrd="2" destOrd="0" presId="urn:microsoft.com/office/officeart/2009/3/layout/BlockDescendingList"/>
    <dgm:cxn modelId="{221C804F-502A-4BCF-AE39-CC673A8A62FB}" type="presParOf" srcId="{2CC871A1-4648-43A8-917A-49C88AB14ACD}" destId="{1E106C10-5741-4E98-A2E4-9D458B4EA66F}" srcOrd="0" destOrd="0" presId="urn:microsoft.com/office/officeart/2009/3/layout/BlockDescendingList"/>
    <dgm:cxn modelId="{B05CBB6E-64E5-42EA-82D5-9D54F32210D3}" type="presParOf" srcId="{3B4F8BC5-55F8-41E3-A718-0CE38E10FD29}" destId="{B2ADA4BE-61FC-41AF-8BEC-A20348C3E8F9}" srcOrd="3" destOrd="0" presId="urn:microsoft.com/office/officeart/2009/3/layout/BlockDescendingList"/>
    <dgm:cxn modelId="{54FCF37E-5E47-4198-A897-5C5362797A86}" type="presParOf" srcId="{3B4F8BC5-55F8-41E3-A718-0CE38E10FD29}" destId="{BCBC1C48-1994-46FA-ACF6-8E6F7B26ED4C}" srcOrd="4" destOrd="0" presId="urn:microsoft.com/office/officeart/2009/3/layout/BlockDescendingList"/>
    <dgm:cxn modelId="{30AFC65F-8749-4617-B2FA-1886888E38AF}" type="presParOf" srcId="{3B4F8BC5-55F8-41E3-A718-0CE38E10FD29}" destId="{058D0303-C50D-400E-A95D-27BB89B8D7A9}" srcOrd="5" destOrd="0" presId="urn:microsoft.com/office/officeart/2009/3/layout/BlockDescendingList"/>
    <dgm:cxn modelId="{0CE8F970-6915-4D24-905B-8584C3BCC18C}" type="presParOf" srcId="{058D0303-C50D-400E-A95D-27BB89B8D7A9}" destId="{87337650-1903-4872-B456-1FE1FD4EAD7C}" srcOrd="0" destOrd="0" presId="urn:microsoft.com/office/officeart/2009/3/layout/BlockDescendingList"/>
    <dgm:cxn modelId="{8213DC0D-1A11-4713-935F-5C9A2AD35E36}" type="presParOf" srcId="{3B4F8BC5-55F8-41E3-A718-0CE38E10FD29}" destId="{075F61E3-D807-4B29-8C85-3D27ACC13C6B}" srcOrd="6" destOrd="0" presId="urn:microsoft.com/office/officeart/2009/3/layout/BlockDescendingList"/>
    <dgm:cxn modelId="{01DA78C3-6FD6-467D-9815-22AEF1FE249B}" type="presParOf" srcId="{3B4F8BC5-55F8-41E3-A718-0CE38E10FD29}" destId="{D0B61F97-D212-4BE7-8916-E41BA58B5A6E}" srcOrd="7" destOrd="0" presId="urn:microsoft.com/office/officeart/2009/3/layout/BlockDescendingList"/>
    <dgm:cxn modelId="{B27256C2-9500-436F-A848-B6D5FF02FD77}" type="presParOf" srcId="{3B4F8BC5-55F8-41E3-A718-0CE38E10FD29}" destId="{145CFE96-0072-4D3F-ACEF-828007F4D11F}" srcOrd="8" destOrd="0" presId="urn:microsoft.com/office/officeart/2009/3/layout/BlockDescendingList"/>
    <dgm:cxn modelId="{E1E29F19-F526-482E-9931-DA99D3A7DC3B}" type="presParOf" srcId="{145CFE96-0072-4D3F-ACEF-828007F4D11F}" destId="{3FD8F18E-7C15-4D50-9D5D-A8A65965CE4A}" srcOrd="0" destOrd="0" presId="urn:microsoft.com/office/officeart/2009/3/layout/BlockDescendingList"/>
    <dgm:cxn modelId="{5EB7BF5F-1D13-40C7-B9D3-06D3622FFC07}" type="presParOf" srcId="{3B4F8BC5-55F8-41E3-A718-0CE38E10FD29}" destId="{92FB5FD4-7C8B-40A5-91F0-6BB76C4CCF30}" srcOrd="9" destOrd="0" presId="urn:microsoft.com/office/officeart/2009/3/layout/BlockDescendingList"/>
    <dgm:cxn modelId="{37B13CF0-F8CF-4598-9314-89C73800A342}" type="presParOf" srcId="{3B4F8BC5-55F8-41E3-A718-0CE38E10FD29}" destId="{4D0E21B7-DA1C-46D9-A46F-A65E58ABE30C}" srcOrd="10" destOrd="0" presId="urn:microsoft.com/office/officeart/2009/3/layout/BlockDescendingList"/>
    <dgm:cxn modelId="{6B57CB2F-0812-427A-9B0E-CFA80528047A}" type="presParOf" srcId="{3B4F8BC5-55F8-41E3-A718-0CE38E10FD29}" destId="{8514EC12-64F6-4713-82B4-B0E4CB72B17F}" srcOrd="11" destOrd="0" presId="urn:microsoft.com/office/officeart/2009/3/layout/BlockDescendingList"/>
    <dgm:cxn modelId="{86EBB743-FB1C-4046-B99E-4729335D3AD5}" type="presParOf" srcId="{8514EC12-64F6-4713-82B4-B0E4CB72B17F}" destId="{2F74B5C2-7070-49E3-B05A-4B356B54EDBF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2ECC76B-F7EA-400C-95D5-06F5873B7FF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F14AECC9-740F-4CC9-83C4-866DD8F6E964}">
      <dgm:prSet phldrT="[Text]"/>
      <dgm:spPr/>
      <dgm:t>
        <a:bodyPr/>
        <a:lstStyle/>
        <a:p>
          <a:r>
            <a:rPr lang="en-US" dirty="0" smtClean="0"/>
            <a:t>Input</a:t>
          </a:r>
          <a:endParaRPr lang="th-TH" dirty="0"/>
        </a:p>
      </dgm:t>
    </dgm:pt>
    <dgm:pt modelId="{9078BAB7-8900-440D-A8DA-2CB4191ED15C}" type="parTrans" cxnId="{DD4A9519-0515-48FE-BD08-195C8609D699}">
      <dgm:prSet/>
      <dgm:spPr/>
      <dgm:t>
        <a:bodyPr/>
        <a:lstStyle/>
        <a:p>
          <a:endParaRPr lang="th-TH"/>
        </a:p>
      </dgm:t>
    </dgm:pt>
    <dgm:pt modelId="{8E5A197B-D8DD-4D27-B34F-1064A462305C}" type="sibTrans" cxnId="{DD4A9519-0515-48FE-BD08-195C8609D699}">
      <dgm:prSet/>
      <dgm:spPr/>
      <dgm:t>
        <a:bodyPr/>
        <a:lstStyle/>
        <a:p>
          <a:endParaRPr lang="th-TH"/>
        </a:p>
      </dgm:t>
    </dgm:pt>
    <dgm:pt modelId="{E72FC1EE-0A7A-46CB-8ACC-AE7AECD6410B}">
      <dgm:prSet phldrT="[Text]" phldr="1"/>
      <dgm:spPr/>
      <dgm:t>
        <a:bodyPr/>
        <a:lstStyle/>
        <a:p>
          <a:endParaRPr lang="th-TH"/>
        </a:p>
      </dgm:t>
    </dgm:pt>
    <dgm:pt modelId="{E0E1328E-7CE2-46EF-8395-3D2D85311C04}" type="parTrans" cxnId="{DB21906B-2E0B-470E-B94A-11B7D6C07E0C}">
      <dgm:prSet/>
      <dgm:spPr/>
      <dgm:t>
        <a:bodyPr/>
        <a:lstStyle/>
        <a:p>
          <a:endParaRPr lang="th-TH"/>
        </a:p>
      </dgm:t>
    </dgm:pt>
    <dgm:pt modelId="{A3BED832-C588-4039-A972-E29B12B01E2D}" type="sibTrans" cxnId="{DB21906B-2E0B-470E-B94A-11B7D6C07E0C}">
      <dgm:prSet/>
      <dgm:spPr/>
      <dgm:t>
        <a:bodyPr/>
        <a:lstStyle/>
        <a:p>
          <a:endParaRPr lang="th-TH"/>
        </a:p>
      </dgm:t>
    </dgm:pt>
    <dgm:pt modelId="{17B2C8F4-021C-42D5-9B7F-B018EA439AA5}">
      <dgm:prSet phldrT="[Text]"/>
      <dgm:spPr/>
      <dgm:t>
        <a:bodyPr/>
        <a:lstStyle/>
        <a:p>
          <a:r>
            <a:rPr lang="en-US" dirty="0" smtClean="0"/>
            <a:t>Output</a:t>
          </a:r>
          <a:endParaRPr lang="th-TH" dirty="0"/>
        </a:p>
      </dgm:t>
    </dgm:pt>
    <dgm:pt modelId="{3B52A37B-D2F5-417B-BD40-D060CE7787E6}" type="parTrans" cxnId="{6E7DBFCD-675C-403F-AA4B-9279B609777D}">
      <dgm:prSet/>
      <dgm:spPr/>
      <dgm:t>
        <a:bodyPr/>
        <a:lstStyle/>
        <a:p>
          <a:endParaRPr lang="th-TH"/>
        </a:p>
      </dgm:t>
    </dgm:pt>
    <dgm:pt modelId="{88C0D9EA-0B0E-4672-84A6-4B916EA95771}" type="sibTrans" cxnId="{6E7DBFCD-675C-403F-AA4B-9279B609777D}">
      <dgm:prSet/>
      <dgm:spPr/>
      <dgm:t>
        <a:bodyPr/>
        <a:lstStyle/>
        <a:p>
          <a:endParaRPr lang="th-TH"/>
        </a:p>
      </dgm:t>
    </dgm:pt>
    <dgm:pt modelId="{A4D83C76-22F3-4557-AC9B-28185461EBFF}">
      <dgm:prSet phldrT="[Text]" phldr="1"/>
      <dgm:spPr/>
      <dgm:t>
        <a:bodyPr/>
        <a:lstStyle/>
        <a:p>
          <a:endParaRPr lang="th-TH"/>
        </a:p>
      </dgm:t>
    </dgm:pt>
    <dgm:pt modelId="{4C687818-2DA1-4ECD-AFBD-5C8572C5132F}" type="parTrans" cxnId="{E65A5C63-AB15-46C4-AD84-915E33A9C364}">
      <dgm:prSet/>
      <dgm:spPr/>
      <dgm:t>
        <a:bodyPr/>
        <a:lstStyle/>
        <a:p>
          <a:endParaRPr lang="th-TH"/>
        </a:p>
      </dgm:t>
    </dgm:pt>
    <dgm:pt modelId="{92E6ED25-D071-4BCC-97D7-F36532E6AC7D}" type="sibTrans" cxnId="{E65A5C63-AB15-46C4-AD84-915E33A9C364}">
      <dgm:prSet/>
      <dgm:spPr/>
      <dgm:t>
        <a:bodyPr/>
        <a:lstStyle/>
        <a:p>
          <a:endParaRPr lang="th-TH"/>
        </a:p>
      </dgm:t>
    </dgm:pt>
    <dgm:pt modelId="{E04B7E08-5A32-4F42-93E5-84EDB9D58DB0}">
      <dgm:prSet phldrT="[Text]"/>
      <dgm:spPr/>
      <dgm:t>
        <a:bodyPr/>
        <a:lstStyle/>
        <a:p>
          <a:r>
            <a:rPr lang="en-US" dirty="0" smtClean="0"/>
            <a:t>Short-term Outcome </a:t>
          </a:r>
          <a:endParaRPr lang="th-TH" dirty="0"/>
        </a:p>
      </dgm:t>
    </dgm:pt>
    <dgm:pt modelId="{CFE0DBA8-948C-44BD-B3E8-FB463A49AEA6}" type="parTrans" cxnId="{5615FB59-AAC8-4E59-9E48-B777D5276BD3}">
      <dgm:prSet/>
      <dgm:spPr/>
      <dgm:t>
        <a:bodyPr/>
        <a:lstStyle/>
        <a:p>
          <a:endParaRPr lang="th-TH"/>
        </a:p>
      </dgm:t>
    </dgm:pt>
    <dgm:pt modelId="{E0AEA708-2E57-497D-87D1-5B3B20699877}" type="sibTrans" cxnId="{5615FB59-AAC8-4E59-9E48-B777D5276BD3}">
      <dgm:prSet/>
      <dgm:spPr/>
      <dgm:t>
        <a:bodyPr/>
        <a:lstStyle/>
        <a:p>
          <a:endParaRPr lang="th-TH"/>
        </a:p>
      </dgm:t>
    </dgm:pt>
    <dgm:pt modelId="{398F6B16-DE92-4E1C-A7C3-409052F116EA}">
      <dgm:prSet phldrT="[Text]" phldr="1"/>
      <dgm:spPr/>
      <dgm:t>
        <a:bodyPr/>
        <a:lstStyle/>
        <a:p>
          <a:endParaRPr lang="th-TH" dirty="0"/>
        </a:p>
      </dgm:t>
    </dgm:pt>
    <dgm:pt modelId="{B82D5F8F-8845-40DA-A4E3-C69AE1410AB1}" type="parTrans" cxnId="{14047BF9-8888-4365-AD9D-86C747BB493E}">
      <dgm:prSet/>
      <dgm:spPr/>
      <dgm:t>
        <a:bodyPr/>
        <a:lstStyle/>
        <a:p>
          <a:endParaRPr lang="th-TH"/>
        </a:p>
      </dgm:t>
    </dgm:pt>
    <dgm:pt modelId="{4DAAED1F-C6C6-4869-8DFF-2F5A972EFD3A}" type="sibTrans" cxnId="{14047BF9-8888-4365-AD9D-86C747BB493E}">
      <dgm:prSet/>
      <dgm:spPr/>
      <dgm:t>
        <a:bodyPr/>
        <a:lstStyle/>
        <a:p>
          <a:endParaRPr lang="th-TH"/>
        </a:p>
      </dgm:t>
    </dgm:pt>
    <dgm:pt modelId="{ED524382-DF58-435C-B1E9-504454C6B37A}">
      <dgm:prSet phldrT="[Text]"/>
      <dgm:spPr/>
      <dgm:t>
        <a:bodyPr/>
        <a:lstStyle/>
        <a:p>
          <a:r>
            <a:rPr lang="en-US" dirty="0" smtClean="0"/>
            <a:t>Intermediate -term Outcome </a:t>
          </a:r>
          <a:endParaRPr lang="th-TH" dirty="0"/>
        </a:p>
      </dgm:t>
    </dgm:pt>
    <dgm:pt modelId="{91845AF0-4F56-4DB6-AA84-DF5063CF91C1}" type="parTrans" cxnId="{7E56AABD-4BCE-4045-8FDE-3135F971AEB5}">
      <dgm:prSet/>
      <dgm:spPr/>
      <dgm:t>
        <a:bodyPr/>
        <a:lstStyle/>
        <a:p>
          <a:endParaRPr lang="th-TH"/>
        </a:p>
      </dgm:t>
    </dgm:pt>
    <dgm:pt modelId="{091FB56F-A51E-4100-AC2F-A73B5FEF090C}" type="sibTrans" cxnId="{7E56AABD-4BCE-4045-8FDE-3135F971AEB5}">
      <dgm:prSet/>
      <dgm:spPr/>
      <dgm:t>
        <a:bodyPr/>
        <a:lstStyle/>
        <a:p>
          <a:endParaRPr lang="th-TH"/>
        </a:p>
      </dgm:t>
    </dgm:pt>
    <dgm:pt modelId="{C4E6060F-9C3B-47CF-B5DA-7946E0B8132D}">
      <dgm:prSet phldrT="[Text]"/>
      <dgm:spPr/>
      <dgm:t>
        <a:bodyPr/>
        <a:lstStyle/>
        <a:p>
          <a:r>
            <a:rPr lang="en-US" dirty="0" smtClean="0"/>
            <a:t>Impact</a:t>
          </a:r>
          <a:endParaRPr lang="th-TH" dirty="0"/>
        </a:p>
      </dgm:t>
    </dgm:pt>
    <dgm:pt modelId="{6411F56C-BEE3-4CEA-A813-10FB5EB328F1}" type="parTrans" cxnId="{71924955-BBAD-4973-A010-258DE7EF9D2B}">
      <dgm:prSet/>
      <dgm:spPr/>
      <dgm:t>
        <a:bodyPr/>
        <a:lstStyle/>
        <a:p>
          <a:endParaRPr lang="th-TH"/>
        </a:p>
      </dgm:t>
    </dgm:pt>
    <dgm:pt modelId="{311D1BFE-8AC9-48C6-A014-C819EBEB00B6}" type="sibTrans" cxnId="{71924955-BBAD-4973-A010-258DE7EF9D2B}">
      <dgm:prSet/>
      <dgm:spPr/>
      <dgm:t>
        <a:bodyPr/>
        <a:lstStyle/>
        <a:p>
          <a:endParaRPr lang="th-TH"/>
        </a:p>
      </dgm:t>
    </dgm:pt>
    <dgm:pt modelId="{8C20D275-7DD2-4E13-8C08-A73810784424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th-TH" dirty="0"/>
        </a:p>
      </dgm:t>
    </dgm:pt>
    <dgm:pt modelId="{02A2DBDB-E614-4657-B4A7-9630F80704B5}" type="parTrans" cxnId="{EF96407D-7617-4E0E-B32B-28897EC03E83}">
      <dgm:prSet/>
      <dgm:spPr/>
      <dgm:t>
        <a:bodyPr/>
        <a:lstStyle/>
        <a:p>
          <a:endParaRPr lang="th-TH"/>
        </a:p>
      </dgm:t>
    </dgm:pt>
    <dgm:pt modelId="{3A42DC5F-0C0F-41F4-A7C1-ABF53415730A}" type="sibTrans" cxnId="{EF96407D-7617-4E0E-B32B-28897EC03E83}">
      <dgm:prSet/>
      <dgm:spPr/>
      <dgm:t>
        <a:bodyPr/>
        <a:lstStyle/>
        <a:p>
          <a:endParaRPr lang="th-TH"/>
        </a:p>
      </dgm:t>
    </dgm:pt>
    <dgm:pt modelId="{765240B9-ED41-476F-9C95-B69FFCAB3ADE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th-TH" dirty="0"/>
        </a:p>
      </dgm:t>
    </dgm:pt>
    <dgm:pt modelId="{B365D82E-5D3C-4EF0-B0A3-876610663E63}" type="parTrans" cxnId="{5698B826-CFC8-420A-9461-CF1880F88B24}">
      <dgm:prSet/>
      <dgm:spPr/>
      <dgm:t>
        <a:bodyPr/>
        <a:lstStyle/>
        <a:p>
          <a:endParaRPr lang="th-TH"/>
        </a:p>
      </dgm:t>
    </dgm:pt>
    <dgm:pt modelId="{0593ACC0-CF7F-40DB-8058-1EDCC44C3784}" type="sibTrans" cxnId="{5698B826-CFC8-420A-9461-CF1880F88B24}">
      <dgm:prSet/>
      <dgm:spPr/>
      <dgm:t>
        <a:bodyPr/>
        <a:lstStyle/>
        <a:p>
          <a:endParaRPr lang="th-TH"/>
        </a:p>
      </dgm:t>
    </dgm:pt>
    <dgm:pt modelId="{402C29F1-4EEF-438E-9621-EAC1D99D877B}">
      <dgm:prSet phldrT="[Text]"/>
      <dgm:spPr/>
      <dgm:t>
        <a:bodyPr/>
        <a:lstStyle/>
        <a:p>
          <a:r>
            <a:rPr lang="en-US" dirty="0" smtClean="0"/>
            <a:t>Reliability</a:t>
          </a:r>
        </a:p>
      </dgm:t>
    </dgm:pt>
    <dgm:pt modelId="{0A2A1157-DC8E-446A-97C5-1FC50D7CFDB2}" type="parTrans" cxnId="{A058C31F-C11C-4B3B-BCEC-9D4FF161127E}">
      <dgm:prSet/>
      <dgm:spPr/>
      <dgm:t>
        <a:bodyPr/>
        <a:lstStyle/>
        <a:p>
          <a:endParaRPr lang="th-TH"/>
        </a:p>
      </dgm:t>
    </dgm:pt>
    <dgm:pt modelId="{D2A1C51C-7D35-4D78-85F5-660F96F4B83C}" type="sibTrans" cxnId="{A058C31F-C11C-4B3B-BCEC-9D4FF161127E}">
      <dgm:prSet/>
      <dgm:spPr/>
      <dgm:t>
        <a:bodyPr/>
        <a:lstStyle/>
        <a:p>
          <a:endParaRPr lang="th-TH"/>
        </a:p>
      </dgm:t>
    </dgm:pt>
    <dgm:pt modelId="{CCD2B174-A06C-4495-846F-A7A9CD9F22C5}" type="pres">
      <dgm:prSet presAssocID="{A2ECC76B-F7EA-400C-95D5-06F5873B7FF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93E09690-8FF6-49B1-A3F5-729E63CAF4EF}" type="pres">
      <dgm:prSet presAssocID="{F14AECC9-740F-4CC9-83C4-866DD8F6E964}" presName="compNode" presStyleCnt="0"/>
      <dgm:spPr/>
    </dgm:pt>
    <dgm:pt modelId="{618360FC-9523-4AA1-A7B7-A7F833F853AE}" type="pres">
      <dgm:prSet presAssocID="{F14AECC9-740F-4CC9-83C4-866DD8F6E964}" presName="aNode" presStyleLbl="bgShp" presStyleIdx="0" presStyleCnt="6"/>
      <dgm:spPr/>
      <dgm:t>
        <a:bodyPr/>
        <a:lstStyle/>
        <a:p>
          <a:endParaRPr lang="th-TH"/>
        </a:p>
      </dgm:t>
    </dgm:pt>
    <dgm:pt modelId="{C95D6A39-F91C-42D1-8B32-22F741429F16}" type="pres">
      <dgm:prSet presAssocID="{F14AECC9-740F-4CC9-83C4-866DD8F6E964}" presName="textNode" presStyleLbl="bgShp" presStyleIdx="0" presStyleCnt="6"/>
      <dgm:spPr/>
      <dgm:t>
        <a:bodyPr/>
        <a:lstStyle/>
        <a:p>
          <a:endParaRPr lang="th-TH"/>
        </a:p>
      </dgm:t>
    </dgm:pt>
    <dgm:pt modelId="{B88CD843-94DC-4817-A94C-3F0CA1374D5F}" type="pres">
      <dgm:prSet presAssocID="{F14AECC9-740F-4CC9-83C4-866DD8F6E964}" presName="compChildNode" presStyleCnt="0"/>
      <dgm:spPr/>
    </dgm:pt>
    <dgm:pt modelId="{C41BA3B3-EAEC-4B1E-BBDA-0D46631864DF}" type="pres">
      <dgm:prSet presAssocID="{F14AECC9-740F-4CC9-83C4-866DD8F6E964}" presName="theInnerList" presStyleCnt="0"/>
      <dgm:spPr/>
    </dgm:pt>
    <dgm:pt modelId="{0400C6A3-1869-48B7-A300-94CA45D9A45A}" type="pres">
      <dgm:prSet presAssocID="{E72FC1EE-0A7A-46CB-8ACC-AE7AECD6410B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6168E80-C68E-4D09-B409-9D045FB559D6}" type="pres">
      <dgm:prSet presAssocID="{F14AECC9-740F-4CC9-83C4-866DD8F6E964}" presName="aSpace" presStyleCnt="0"/>
      <dgm:spPr/>
    </dgm:pt>
    <dgm:pt modelId="{6E210115-7987-4374-9993-AF9D2EF53C4E}" type="pres">
      <dgm:prSet presAssocID="{17B2C8F4-021C-42D5-9B7F-B018EA439AA5}" presName="compNode" presStyleCnt="0"/>
      <dgm:spPr/>
    </dgm:pt>
    <dgm:pt modelId="{5115E702-BA04-4D90-951F-3B3818405F06}" type="pres">
      <dgm:prSet presAssocID="{17B2C8F4-021C-42D5-9B7F-B018EA439AA5}" presName="aNode" presStyleLbl="bgShp" presStyleIdx="1" presStyleCnt="6"/>
      <dgm:spPr/>
      <dgm:t>
        <a:bodyPr/>
        <a:lstStyle/>
        <a:p>
          <a:endParaRPr lang="th-TH"/>
        </a:p>
      </dgm:t>
    </dgm:pt>
    <dgm:pt modelId="{352F0141-0825-46FF-87BB-AA8FE881F02F}" type="pres">
      <dgm:prSet presAssocID="{17B2C8F4-021C-42D5-9B7F-B018EA439AA5}" presName="textNode" presStyleLbl="bgShp" presStyleIdx="1" presStyleCnt="6"/>
      <dgm:spPr/>
      <dgm:t>
        <a:bodyPr/>
        <a:lstStyle/>
        <a:p>
          <a:endParaRPr lang="th-TH"/>
        </a:p>
      </dgm:t>
    </dgm:pt>
    <dgm:pt modelId="{8B7EE4FC-E0C4-42AE-A83E-2F5F36CE22FB}" type="pres">
      <dgm:prSet presAssocID="{17B2C8F4-021C-42D5-9B7F-B018EA439AA5}" presName="compChildNode" presStyleCnt="0"/>
      <dgm:spPr/>
    </dgm:pt>
    <dgm:pt modelId="{5B737945-884D-4739-8812-14A875B5E833}" type="pres">
      <dgm:prSet presAssocID="{17B2C8F4-021C-42D5-9B7F-B018EA439AA5}" presName="theInnerList" presStyleCnt="0"/>
      <dgm:spPr/>
    </dgm:pt>
    <dgm:pt modelId="{B16286EE-6F6A-422A-AA23-F1003D9B09FC}" type="pres">
      <dgm:prSet presAssocID="{A4D83C76-22F3-4557-AC9B-28185461EBFF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8167FBD-40B6-4842-A3B0-E94B8F3DAB52}" type="pres">
      <dgm:prSet presAssocID="{17B2C8F4-021C-42D5-9B7F-B018EA439AA5}" presName="aSpace" presStyleCnt="0"/>
      <dgm:spPr/>
    </dgm:pt>
    <dgm:pt modelId="{17CF4092-6CA5-44D5-BC55-8BDA575CFBD7}" type="pres">
      <dgm:prSet presAssocID="{E04B7E08-5A32-4F42-93E5-84EDB9D58DB0}" presName="compNode" presStyleCnt="0"/>
      <dgm:spPr/>
    </dgm:pt>
    <dgm:pt modelId="{E389BBA4-A6B2-41C5-972A-AD3F7A67FAC2}" type="pres">
      <dgm:prSet presAssocID="{E04B7E08-5A32-4F42-93E5-84EDB9D58DB0}" presName="aNode" presStyleLbl="bgShp" presStyleIdx="2" presStyleCnt="6"/>
      <dgm:spPr/>
      <dgm:t>
        <a:bodyPr/>
        <a:lstStyle/>
        <a:p>
          <a:endParaRPr lang="th-TH"/>
        </a:p>
      </dgm:t>
    </dgm:pt>
    <dgm:pt modelId="{FCE48C8F-EA29-4E6D-845A-14D35649ED7C}" type="pres">
      <dgm:prSet presAssocID="{E04B7E08-5A32-4F42-93E5-84EDB9D58DB0}" presName="textNode" presStyleLbl="bgShp" presStyleIdx="2" presStyleCnt="6"/>
      <dgm:spPr/>
      <dgm:t>
        <a:bodyPr/>
        <a:lstStyle/>
        <a:p>
          <a:endParaRPr lang="th-TH"/>
        </a:p>
      </dgm:t>
    </dgm:pt>
    <dgm:pt modelId="{CB2E8AC5-AC15-411B-9B9B-A13B1B2068A8}" type="pres">
      <dgm:prSet presAssocID="{E04B7E08-5A32-4F42-93E5-84EDB9D58DB0}" presName="compChildNode" presStyleCnt="0"/>
      <dgm:spPr/>
    </dgm:pt>
    <dgm:pt modelId="{1FCCFDE1-E661-472F-92C5-1E82A51A6CEE}" type="pres">
      <dgm:prSet presAssocID="{E04B7E08-5A32-4F42-93E5-84EDB9D58DB0}" presName="theInnerList" presStyleCnt="0"/>
      <dgm:spPr/>
    </dgm:pt>
    <dgm:pt modelId="{40DA8F6F-7DC8-4006-9B73-A0CB2932B043}" type="pres">
      <dgm:prSet presAssocID="{398F6B16-DE92-4E1C-A7C3-409052F116EA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C547FFE-26B6-494A-8DD5-26FFE4CD8BE8}" type="pres">
      <dgm:prSet presAssocID="{E04B7E08-5A32-4F42-93E5-84EDB9D58DB0}" presName="aSpace" presStyleCnt="0"/>
      <dgm:spPr/>
    </dgm:pt>
    <dgm:pt modelId="{B70EE37A-2232-478A-9076-FB027D8FBC95}" type="pres">
      <dgm:prSet presAssocID="{402C29F1-4EEF-438E-9621-EAC1D99D877B}" presName="compNode" presStyleCnt="0"/>
      <dgm:spPr/>
    </dgm:pt>
    <dgm:pt modelId="{520C2916-0652-4F35-98A7-B29FFA27C1F3}" type="pres">
      <dgm:prSet presAssocID="{402C29F1-4EEF-438E-9621-EAC1D99D877B}" presName="aNode" presStyleLbl="bgShp" presStyleIdx="3" presStyleCnt="6"/>
      <dgm:spPr/>
      <dgm:t>
        <a:bodyPr/>
        <a:lstStyle/>
        <a:p>
          <a:endParaRPr lang="th-TH"/>
        </a:p>
      </dgm:t>
    </dgm:pt>
    <dgm:pt modelId="{8B406CE3-A988-46D8-8032-DE6DC977A5DC}" type="pres">
      <dgm:prSet presAssocID="{402C29F1-4EEF-438E-9621-EAC1D99D877B}" presName="textNode" presStyleLbl="bgShp" presStyleIdx="3" presStyleCnt="6"/>
      <dgm:spPr/>
      <dgm:t>
        <a:bodyPr/>
        <a:lstStyle/>
        <a:p>
          <a:endParaRPr lang="th-TH"/>
        </a:p>
      </dgm:t>
    </dgm:pt>
    <dgm:pt modelId="{8DE82FFF-AB91-4CC4-A6D9-C2362B405085}" type="pres">
      <dgm:prSet presAssocID="{402C29F1-4EEF-438E-9621-EAC1D99D877B}" presName="compChildNode" presStyleCnt="0"/>
      <dgm:spPr/>
    </dgm:pt>
    <dgm:pt modelId="{26D680FE-FB16-4369-BDA5-BF146607E9A4}" type="pres">
      <dgm:prSet presAssocID="{402C29F1-4EEF-438E-9621-EAC1D99D877B}" presName="theInnerList" presStyleCnt="0"/>
      <dgm:spPr/>
    </dgm:pt>
    <dgm:pt modelId="{C1F1EE41-35C6-4EB6-B670-E0E19E1EE36B}" type="pres">
      <dgm:prSet presAssocID="{402C29F1-4EEF-438E-9621-EAC1D99D877B}" presName="aSpace" presStyleCnt="0"/>
      <dgm:spPr/>
    </dgm:pt>
    <dgm:pt modelId="{0763F994-37B7-4B1E-9494-4093EA37E679}" type="pres">
      <dgm:prSet presAssocID="{ED524382-DF58-435C-B1E9-504454C6B37A}" presName="compNode" presStyleCnt="0"/>
      <dgm:spPr/>
    </dgm:pt>
    <dgm:pt modelId="{4885BF9B-0DB0-4713-8821-539179B8F0BD}" type="pres">
      <dgm:prSet presAssocID="{ED524382-DF58-435C-B1E9-504454C6B37A}" presName="aNode" presStyleLbl="bgShp" presStyleIdx="4" presStyleCnt="6"/>
      <dgm:spPr/>
      <dgm:t>
        <a:bodyPr/>
        <a:lstStyle/>
        <a:p>
          <a:endParaRPr lang="th-TH"/>
        </a:p>
      </dgm:t>
    </dgm:pt>
    <dgm:pt modelId="{67ACD195-BBD8-4793-ABB4-F0205C77D677}" type="pres">
      <dgm:prSet presAssocID="{ED524382-DF58-435C-B1E9-504454C6B37A}" presName="textNode" presStyleLbl="bgShp" presStyleIdx="4" presStyleCnt="6"/>
      <dgm:spPr/>
      <dgm:t>
        <a:bodyPr/>
        <a:lstStyle/>
        <a:p>
          <a:endParaRPr lang="th-TH"/>
        </a:p>
      </dgm:t>
    </dgm:pt>
    <dgm:pt modelId="{AED6ED2B-57E3-4D39-AEF8-1EB31415CA2D}" type="pres">
      <dgm:prSet presAssocID="{ED524382-DF58-435C-B1E9-504454C6B37A}" presName="compChildNode" presStyleCnt="0"/>
      <dgm:spPr/>
    </dgm:pt>
    <dgm:pt modelId="{72C3CB21-B703-44E7-B65A-515BA67F04D7}" type="pres">
      <dgm:prSet presAssocID="{ED524382-DF58-435C-B1E9-504454C6B37A}" presName="theInnerList" presStyleCnt="0"/>
      <dgm:spPr/>
    </dgm:pt>
    <dgm:pt modelId="{28181BC6-DDB5-409E-85BA-F1618E3F16C3}" type="pres">
      <dgm:prSet presAssocID="{8C20D275-7DD2-4E13-8C08-A73810784424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0590A58-85ED-47A3-B069-D8358BB36AEA}" type="pres">
      <dgm:prSet presAssocID="{ED524382-DF58-435C-B1E9-504454C6B37A}" presName="aSpace" presStyleCnt="0"/>
      <dgm:spPr/>
    </dgm:pt>
    <dgm:pt modelId="{1FC2C083-4ECA-4A62-A7FA-041B8A24557B}" type="pres">
      <dgm:prSet presAssocID="{C4E6060F-9C3B-47CF-B5DA-7946E0B8132D}" presName="compNode" presStyleCnt="0"/>
      <dgm:spPr/>
    </dgm:pt>
    <dgm:pt modelId="{350F68E1-3297-44EE-84EE-F1B6F9834A35}" type="pres">
      <dgm:prSet presAssocID="{C4E6060F-9C3B-47CF-B5DA-7946E0B8132D}" presName="aNode" presStyleLbl="bgShp" presStyleIdx="5" presStyleCnt="6"/>
      <dgm:spPr/>
      <dgm:t>
        <a:bodyPr/>
        <a:lstStyle/>
        <a:p>
          <a:endParaRPr lang="th-TH"/>
        </a:p>
      </dgm:t>
    </dgm:pt>
    <dgm:pt modelId="{556381EE-53CC-4C26-A4B2-44EC61305251}" type="pres">
      <dgm:prSet presAssocID="{C4E6060F-9C3B-47CF-B5DA-7946E0B8132D}" presName="textNode" presStyleLbl="bgShp" presStyleIdx="5" presStyleCnt="6"/>
      <dgm:spPr/>
      <dgm:t>
        <a:bodyPr/>
        <a:lstStyle/>
        <a:p>
          <a:endParaRPr lang="th-TH"/>
        </a:p>
      </dgm:t>
    </dgm:pt>
    <dgm:pt modelId="{EBFFE406-7C23-4A31-8CD5-97E4AC6900E3}" type="pres">
      <dgm:prSet presAssocID="{C4E6060F-9C3B-47CF-B5DA-7946E0B8132D}" presName="compChildNode" presStyleCnt="0"/>
      <dgm:spPr/>
    </dgm:pt>
    <dgm:pt modelId="{86C3A15B-5F49-481E-9BC8-5B1AFA64BA77}" type="pres">
      <dgm:prSet presAssocID="{C4E6060F-9C3B-47CF-B5DA-7946E0B8132D}" presName="theInnerList" presStyleCnt="0"/>
      <dgm:spPr/>
    </dgm:pt>
    <dgm:pt modelId="{69660A23-E11B-40F6-A07C-4E2AC8737A88}" type="pres">
      <dgm:prSet presAssocID="{765240B9-ED41-476F-9C95-B69FFCAB3ADE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D6BF9A53-C93E-43B0-9B1C-1BA7E4374AE2}" type="presOf" srcId="{E72FC1EE-0A7A-46CB-8ACC-AE7AECD6410B}" destId="{0400C6A3-1869-48B7-A300-94CA45D9A45A}" srcOrd="0" destOrd="0" presId="urn:microsoft.com/office/officeart/2005/8/layout/lProcess2"/>
    <dgm:cxn modelId="{A109DCE5-4345-4D73-BBA9-0A8CC8EDAA5C}" type="presOf" srcId="{A2ECC76B-F7EA-400C-95D5-06F5873B7FFC}" destId="{CCD2B174-A06C-4495-846F-A7A9CD9F22C5}" srcOrd="0" destOrd="0" presId="urn:microsoft.com/office/officeart/2005/8/layout/lProcess2"/>
    <dgm:cxn modelId="{7E56AABD-4BCE-4045-8FDE-3135F971AEB5}" srcId="{A2ECC76B-F7EA-400C-95D5-06F5873B7FFC}" destId="{ED524382-DF58-435C-B1E9-504454C6B37A}" srcOrd="4" destOrd="0" parTransId="{91845AF0-4F56-4DB6-AA84-DF5063CF91C1}" sibTransId="{091FB56F-A51E-4100-AC2F-A73B5FEF090C}"/>
    <dgm:cxn modelId="{D3E25BC4-B7B7-4090-BCDF-E11F4372F852}" type="presOf" srcId="{398F6B16-DE92-4E1C-A7C3-409052F116EA}" destId="{40DA8F6F-7DC8-4006-9B73-A0CB2932B043}" srcOrd="0" destOrd="0" presId="urn:microsoft.com/office/officeart/2005/8/layout/lProcess2"/>
    <dgm:cxn modelId="{BEA46FBC-97A3-4CAA-A5E2-1D80C0C46238}" type="presOf" srcId="{8C20D275-7DD2-4E13-8C08-A73810784424}" destId="{28181BC6-DDB5-409E-85BA-F1618E3F16C3}" srcOrd="0" destOrd="0" presId="urn:microsoft.com/office/officeart/2005/8/layout/lProcess2"/>
    <dgm:cxn modelId="{AF75CBB3-D7A8-42E9-B244-0F05C17D7DA9}" type="presOf" srcId="{E04B7E08-5A32-4F42-93E5-84EDB9D58DB0}" destId="{FCE48C8F-EA29-4E6D-845A-14D35649ED7C}" srcOrd="1" destOrd="0" presId="urn:microsoft.com/office/officeart/2005/8/layout/lProcess2"/>
    <dgm:cxn modelId="{96430CF2-D833-4FCC-8D62-253CFDC9DE91}" type="presOf" srcId="{ED524382-DF58-435C-B1E9-504454C6B37A}" destId="{67ACD195-BBD8-4793-ABB4-F0205C77D677}" srcOrd="1" destOrd="0" presId="urn:microsoft.com/office/officeart/2005/8/layout/lProcess2"/>
    <dgm:cxn modelId="{BA125F4B-48C1-4F08-91B7-44B6339088D3}" type="presOf" srcId="{402C29F1-4EEF-438E-9621-EAC1D99D877B}" destId="{8B406CE3-A988-46D8-8032-DE6DC977A5DC}" srcOrd="1" destOrd="0" presId="urn:microsoft.com/office/officeart/2005/8/layout/lProcess2"/>
    <dgm:cxn modelId="{1C1713EB-A115-42CA-9DDE-3C7410822820}" type="presOf" srcId="{765240B9-ED41-476F-9C95-B69FFCAB3ADE}" destId="{69660A23-E11B-40F6-A07C-4E2AC8737A88}" srcOrd="0" destOrd="0" presId="urn:microsoft.com/office/officeart/2005/8/layout/lProcess2"/>
    <dgm:cxn modelId="{E65A5C63-AB15-46C4-AD84-915E33A9C364}" srcId="{17B2C8F4-021C-42D5-9B7F-B018EA439AA5}" destId="{A4D83C76-22F3-4557-AC9B-28185461EBFF}" srcOrd="0" destOrd="0" parTransId="{4C687818-2DA1-4ECD-AFBD-5C8572C5132F}" sibTransId="{92E6ED25-D071-4BCC-97D7-F36532E6AC7D}"/>
    <dgm:cxn modelId="{A058C31F-C11C-4B3B-BCEC-9D4FF161127E}" srcId="{A2ECC76B-F7EA-400C-95D5-06F5873B7FFC}" destId="{402C29F1-4EEF-438E-9621-EAC1D99D877B}" srcOrd="3" destOrd="0" parTransId="{0A2A1157-DC8E-446A-97C5-1FC50D7CFDB2}" sibTransId="{D2A1C51C-7D35-4D78-85F5-660F96F4B83C}"/>
    <dgm:cxn modelId="{EF96407D-7617-4E0E-B32B-28897EC03E83}" srcId="{ED524382-DF58-435C-B1E9-504454C6B37A}" destId="{8C20D275-7DD2-4E13-8C08-A73810784424}" srcOrd="0" destOrd="0" parTransId="{02A2DBDB-E614-4657-B4A7-9630F80704B5}" sibTransId="{3A42DC5F-0C0F-41F4-A7C1-ABF53415730A}"/>
    <dgm:cxn modelId="{1E49B5AC-E7E7-44C5-82A0-DE5F93810468}" type="presOf" srcId="{E04B7E08-5A32-4F42-93E5-84EDB9D58DB0}" destId="{E389BBA4-A6B2-41C5-972A-AD3F7A67FAC2}" srcOrd="0" destOrd="0" presId="urn:microsoft.com/office/officeart/2005/8/layout/lProcess2"/>
    <dgm:cxn modelId="{C79CD3D7-D3C4-42F8-9601-4E1F63BC3A8C}" type="presOf" srcId="{C4E6060F-9C3B-47CF-B5DA-7946E0B8132D}" destId="{350F68E1-3297-44EE-84EE-F1B6F9834A35}" srcOrd="0" destOrd="0" presId="urn:microsoft.com/office/officeart/2005/8/layout/lProcess2"/>
    <dgm:cxn modelId="{F1642F26-5AF8-4510-B88D-2B7275E429BC}" type="presOf" srcId="{402C29F1-4EEF-438E-9621-EAC1D99D877B}" destId="{520C2916-0652-4F35-98A7-B29FFA27C1F3}" srcOrd="0" destOrd="0" presId="urn:microsoft.com/office/officeart/2005/8/layout/lProcess2"/>
    <dgm:cxn modelId="{CD7E0A09-82BA-431F-80D1-C35C34DF63ED}" type="presOf" srcId="{F14AECC9-740F-4CC9-83C4-866DD8F6E964}" destId="{618360FC-9523-4AA1-A7B7-A7F833F853AE}" srcOrd="0" destOrd="0" presId="urn:microsoft.com/office/officeart/2005/8/layout/lProcess2"/>
    <dgm:cxn modelId="{DD4A9519-0515-48FE-BD08-195C8609D699}" srcId="{A2ECC76B-F7EA-400C-95D5-06F5873B7FFC}" destId="{F14AECC9-740F-4CC9-83C4-866DD8F6E964}" srcOrd="0" destOrd="0" parTransId="{9078BAB7-8900-440D-A8DA-2CB4191ED15C}" sibTransId="{8E5A197B-D8DD-4D27-B34F-1064A462305C}"/>
    <dgm:cxn modelId="{DB21906B-2E0B-470E-B94A-11B7D6C07E0C}" srcId="{F14AECC9-740F-4CC9-83C4-866DD8F6E964}" destId="{E72FC1EE-0A7A-46CB-8ACC-AE7AECD6410B}" srcOrd="0" destOrd="0" parTransId="{E0E1328E-7CE2-46EF-8395-3D2D85311C04}" sibTransId="{A3BED832-C588-4039-A972-E29B12B01E2D}"/>
    <dgm:cxn modelId="{00423D41-FD89-4CF0-B781-878D3662B2B0}" type="presOf" srcId="{17B2C8F4-021C-42D5-9B7F-B018EA439AA5}" destId="{5115E702-BA04-4D90-951F-3B3818405F06}" srcOrd="0" destOrd="0" presId="urn:microsoft.com/office/officeart/2005/8/layout/lProcess2"/>
    <dgm:cxn modelId="{4277AE27-5960-4D44-BF98-6DECBCD8842F}" type="presOf" srcId="{A4D83C76-22F3-4557-AC9B-28185461EBFF}" destId="{B16286EE-6F6A-422A-AA23-F1003D9B09FC}" srcOrd="0" destOrd="0" presId="urn:microsoft.com/office/officeart/2005/8/layout/lProcess2"/>
    <dgm:cxn modelId="{EABD2438-D88F-4C2F-ABAA-7D4D57AFF8B6}" type="presOf" srcId="{ED524382-DF58-435C-B1E9-504454C6B37A}" destId="{4885BF9B-0DB0-4713-8821-539179B8F0BD}" srcOrd="0" destOrd="0" presId="urn:microsoft.com/office/officeart/2005/8/layout/lProcess2"/>
    <dgm:cxn modelId="{1B4161D5-A753-4521-8D27-6971A4587C75}" type="presOf" srcId="{17B2C8F4-021C-42D5-9B7F-B018EA439AA5}" destId="{352F0141-0825-46FF-87BB-AA8FE881F02F}" srcOrd="1" destOrd="0" presId="urn:microsoft.com/office/officeart/2005/8/layout/lProcess2"/>
    <dgm:cxn modelId="{14047BF9-8888-4365-AD9D-86C747BB493E}" srcId="{E04B7E08-5A32-4F42-93E5-84EDB9D58DB0}" destId="{398F6B16-DE92-4E1C-A7C3-409052F116EA}" srcOrd="0" destOrd="0" parTransId="{B82D5F8F-8845-40DA-A4E3-C69AE1410AB1}" sibTransId="{4DAAED1F-C6C6-4869-8DFF-2F5A972EFD3A}"/>
    <dgm:cxn modelId="{59BF998C-67C4-4270-9BA4-BFF51CB40AC1}" type="presOf" srcId="{F14AECC9-740F-4CC9-83C4-866DD8F6E964}" destId="{C95D6A39-F91C-42D1-8B32-22F741429F16}" srcOrd="1" destOrd="0" presId="urn:microsoft.com/office/officeart/2005/8/layout/lProcess2"/>
    <dgm:cxn modelId="{5698B826-CFC8-420A-9461-CF1880F88B24}" srcId="{C4E6060F-9C3B-47CF-B5DA-7946E0B8132D}" destId="{765240B9-ED41-476F-9C95-B69FFCAB3ADE}" srcOrd="0" destOrd="0" parTransId="{B365D82E-5D3C-4EF0-B0A3-876610663E63}" sibTransId="{0593ACC0-CF7F-40DB-8058-1EDCC44C3784}"/>
    <dgm:cxn modelId="{5208E58E-7098-4150-A33C-F0C4C15522DD}" type="presOf" srcId="{C4E6060F-9C3B-47CF-B5DA-7946E0B8132D}" destId="{556381EE-53CC-4C26-A4B2-44EC61305251}" srcOrd="1" destOrd="0" presId="urn:microsoft.com/office/officeart/2005/8/layout/lProcess2"/>
    <dgm:cxn modelId="{6E7DBFCD-675C-403F-AA4B-9279B609777D}" srcId="{A2ECC76B-F7EA-400C-95D5-06F5873B7FFC}" destId="{17B2C8F4-021C-42D5-9B7F-B018EA439AA5}" srcOrd="1" destOrd="0" parTransId="{3B52A37B-D2F5-417B-BD40-D060CE7787E6}" sibTransId="{88C0D9EA-0B0E-4672-84A6-4B916EA95771}"/>
    <dgm:cxn modelId="{71924955-BBAD-4973-A010-258DE7EF9D2B}" srcId="{A2ECC76B-F7EA-400C-95D5-06F5873B7FFC}" destId="{C4E6060F-9C3B-47CF-B5DA-7946E0B8132D}" srcOrd="5" destOrd="0" parTransId="{6411F56C-BEE3-4CEA-A813-10FB5EB328F1}" sibTransId="{311D1BFE-8AC9-48C6-A014-C819EBEB00B6}"/>
    <dgm:cxn modelId="{5615FB59-AAC8-4E59-9E48-B777D5276BD3}" srcId="{A2ECC76B-F7EA-400C-95D5-06F5873B7FFC}" destId="{E04B7E08-5A32-4F42-93E5-84EDB9D58DB0}" srcOrd="2" destOrd="0" parTransId="{CFE0DBA8-948C-44BD-B3E8-FB463A49AEA6}" sibTransId="{E0AEA708-2E57-497D-87D1-5B3B20699877}"/>
    <dgm:cxn modelId="{9626362B-3E29-439D-9251-DE95B94BE5B9}" type="presParOf" srcId="{CCD2B174-A06C-4495-846F-A7A9CD9F22C5}" destId="{93E09690-8FF6-49B1-A3F5-729E63CAF4EF}" srcOrd="0" destOrd="0" presId="urn:microsoft.com/office/officeart/2005/8/layout/lProcess2"/>
    <dgm:cxn modelId="{9889AF51-C00F-4AF5-967F-38ACE4275313}" type="presParOf" srcId="{93E09690-8FF6-49B1-A3F5-729E63CAF4EF}" destId="{618360FC-9523-4AA1-A7B7-A7F833F853AE}" srcOrd="0" destOrd="0" presId="urn:microsoft.com/office/officeart/2005/8/layout/lProcess2"/>
    <dgm:cxn modelId="{95B7F33E-2367-415B-9FE4-85F111557808}" type="presParOf" srcId="{93E09690-8FF6-49B1-A3F5-729E63CAF4EF}" destId="{C95D6A39-F91C-42D1-8B32-22F741429F16}" srcOrd="1" destOrd="0" presId="urn:microsoft.com/office/officeart/2005/8/layout/lProcess2"/>
    <dgm:cxn modelId="{D5CA1FA4-0ED0-4C0B-80BB-3C1B990F3CB0}" type="presParOf" srcId="{93E09690-8FF6-49B1-A3F5-729E63CAF4EF}" destId="{B88CD843-94DC-4817-A94C-3F0CA1374D5F}" srcOrd="2" destOrd="0" presId="urn:microsoft.com/office/officeart/2005/8/layout/lProcess2"/>
    <dgm:cxn modelId="{BA69F526-2158-4925-A947-43C4CA380761}" type="presParOf" srcId="{B88CD843-94DC-4817-A94C-3F0CA1374D5F}" destId="{C41BA3B3-EAEC-4B1E-BBDA-0D46631864DF}" srcOrd="0" destOrd="0" presId="urn:microsoft.com/office/officeart/2005/8/layout/lProcess2"/>
    <dgm:cxn modelId="{04714253-E4FC-4A5E-9186-BDED52CFF1D3}" type="presParOf" srcId="{C41BA3B3-EAEC-4B1E-BBDA-0D46631864DF}" destId="{0400C6A3-1869-48B7-A300-94CA45D9A45A}" srcOrd="0" destOrd="0" presId="urn:microsoft.com/office/officeart/2005/8/layout/lProcess2"/>
    <dgm:cxn modelId="{A0A66A5B-FC50-4CB2-8054-F83532A8AFD8}" type="presParOf" srcId="{CCD2B174-A06C-4495-846F-A7A9CD9F22C5}" destId="{96168E80-C68E-4D09-B409-9D045FB559D6}" srcOrd="1" destOrd="0" presId="urn:microsoft.com/office/officeart/2005/8/layout/lProcess2"/>
    <dgm:cxn modelId="{6560D0B0-ED1E-4136-A7FD-42F2DD7A06FB}" type="presParOf" srcId="{CCD2B174-A06C-4495-846F-A7A9CD9F22C5}" destId="{6E210115-7987-4374-9993-AF9D2EF53C4E}" srcOrd="2" destOrd="0" presId="urn:microsoft.com/office/officeart/2005/8/layout/lProcess2"/>
    <dgm:cxn modelId="{C368B56B-ED43-404C-B696-029F98D5E7E4}" type="presParOf" srcId="{6E210115-7987-4374-9993-AF9D2EF53C4E}" destId="{5115E702-BA04-4D90-951F-3B3818405F06}" srcOrd="0" destOrd="0" presId="urn:microsoft.com/office/officeart/2005/8/layout/lProcess2"/>
    <dgm:cxn modelId="{1CC7B40D-CACF-4BCB-ABDD-E5A068E19C29}" type="presParOf" srcId="{6E210115-7987-4374-9993-AF9D2EF53C4E}" destId="{352F0141-0825-46FF-87BB-AA8FE881F02F}" srcOrd="1" destOrd="0" presId="urn:microsoft.com/office/officeart/2005/8/layout/lProcess2"/>
    <dgm:cxn modelId="{24F0D153-50FB-4B5E-A9F8-4669ADC18D7A}" type="presParOf" srcId="{6E210115-7987-4374-9993-AF9D2EF53C4E}" destId="{8B7EE4FC-E0C4-42AE-A83E-2F5F36CE22FB}" srcOrd="2" destOrd="0" presId="urn:microsoft.com/office/officeart/2005/8/layout/lProcess2"/>
    <dgm:cxn modelId="{F377A9F9-EB65-4B41-B300-9E515432F57B}" type="presParOf" srcId="{8B7EE4FC-E0C4-42AE-A83E-2F5F36CE22FB}" destId="{5B737945-884D-4739-8812-14A875B5E833}" srcOrd="0" destOrd="0" presId="urn:microsoft.com/office/officeart/2005/8/layout/lProcess2"/>
    <dgm:cxn modelId="{7F36CB06-4997-4B6C-A635-E2D144B07873}" type="presParOf" srcId="{5B737945-884D-4739-8812-14A875B5E833}" destId="{B16286EE-6F6A-422A-AA23-F1003D9B09FC}" srcOrd="0" destOrd="0" presId="urn:microsoft.com/office/officeart/2005/8/layout/lProcess2"/>
    <dgm:cxn modelId="{AEB065BB-11AD-4A58-B878-010D69D52A5C}" type="presParOf" srcId="{CCD2B174-A06C-4495-846F-A7A9CD9F22C5}" destId="{F8167FBD-40B6-4842-A3B0-E94B8F3DAB52}" srcOrd="3" destOrd="0" presId="urn:microsoft.com/office/officeart/2005/8/layout/lProcess2"/>
    <dgm:cxn modelId="{8A8BECEA-2859-426C-9C59-C158468EF88E}" type="presParOf" srcId="{CCD2B174-A06C-4495-846F-A7A9CD9F22C5}" destId="{17CF4092-6CA5-44D5-BC55-8BDA575CFBD7}" srcOrd="4" destOrd="0" presId="urn:microsoft.com/office/officeart/2005/8/layout/lProcess2"/>
    <dgm:cxn modelId="{C3BEB89D-D650-4B8A-BC77-FFBAF5E37EE8}" type="presParOf" srcId="{17CF4092-6CA5-44D5-BC55-8BDA575CFBD7}" destId="{E389BBA4-A6B2-41C5-972A-AD3F7A67FAC2}" srcOrd="0" destOrd="0" presId="urn:microsoft.com/office/officeart/2005/8/layout/lProcess2"/>
    <dgm:cxn modelId="{40F5A4DB-A2A0-4877-90E7-BEDB851E6D61}" type="presParOf" srcId="{17CF4092-6CA5-44D5-BC55-8BDA575CFBD7}" destId="{FCE48C8F-EA29-4E6D-845A-14D35649ED7C}" srcOrd="1" destOrd="0" presId="urn:microsoft.com/office/officeart/2005/8/layout/lProcess2"/>
    <dgm:cxn modelId="{2271CB42-B17D-4321-859D-D51985F934FC}" type="presParOf" srcId="{17CF4092-6CA5-44D5-BC55-8BDA575CFBD7}" destId="{CB2E8AC5-AC15-411B-9B9B-A13B1B2068A8}" srcOrd="2" destOrd="0" presId="urn:microsoft.com/office/officeart/2005/8/layout/lProcess2"/>
    <dgm:cxn modelId="{2E086073-B9BE-44A5-B960-D083A5164F68}" type="presParOf" srcId="{CB2E8AC5-AC15-411B-9B9B-A13B1B2068A8}" destId="{1FCCFDE1-E661-472F-92C5-1E82A51A6CEE}" srcOrd="0" destOrd="0" presId="urn:microsoft.com/office/officeart/2005/8/layout/lProcess2"/>
    <dgm:cxn modelId="{BB1BDCF1-1409-44AF-967C-FB9276E1DD6F}" type="presParOf" srcId="{1FCCFDE1-E661-472F-92C5-1E82A51A6CEE}" destId="{40DA8F6F-7DC8-4006-9B73-A0CB2932B043}" srcOrd="0" destOrd="0" presId="urn:microsoft.com/office/officeart/2005/8/layout/lProcess2"/>
    <dgm:cxn modelId="{251CD707-1C5F-42CF-A32A-7F3007816C3E}" type="presParOf" srcId="{CCD2B174-A06C-4495-846F-A7A9CD9F22C5}" destId="{AC547FFE-26B6-494A-8DD5-26FFE4CD8BE8}" srcOrd="5" destOrd="0" presId="urn:microsoft.com/office/officeart/2005/8/layout/lProcess2"/>
    <dgm:cxn modelId="{8F3F39F2-D62E-461C-A869-F379A1A3B959}" type="presParOf" srcId="{CCD2B174-A06C-4495-846F-A7A9CD9F22C5}" destId="{B70EE37A-2232-478A-9076-FB027D8FBC95}" srcOrd="6" destOrd="0" presId="urn:microsoft.com/office/officeart/2005/8/layout/lProcess2"/>
    <dgm:cxn modelId="{270D20DD-D9ED-46E3-9674-7F0475A3EA57}" type="presParOf" srcId="{B70EE37A-2232-478A-9076-FB027D8FBC95}" destId="{520C2916-0652-4F35-98A7-B29FFA27C1F3}" srcOrd="0" destOrd="0" presId="urn:microsoft.com/office/officeart/2005/8/layout/lProcess2"/>
    <dgm:cxn modelId="{6B8839CA-BC88-4A62-B9DA-73DB86B50944}" type="presParOf" srcId="{B70EE37A-2232-478A-9076-FB027D8FBC95}" destId="{8B406CE3-A988-46D8-8032-DE6DC977A5DC}" srcOrd="1" destOrd="0" presId="urn:microsoft.com/office/officeart/2005/8/layout/lProcess2"/>
    <dgm:cxn modelId="{BABB48A2-AD04-4B02-B090-3FCCBAC312B5}" type="presParOf" srcId="{B70EE37A-2232-478A-9076-FB027D8FBC95}" destId="{8DE82FFF-AB91-4CC4-A6D9-C2362B405085}" srcOrd="2" destOrd="0" presId="urn:microsoft.com/office/officeart/2005/8/layout/lProcess2"/>
    <dgm:cxn modelId="{D0CF6448-3B30-417D-A728-D041BF3BBCE3}" type="presParOf" srcId="{8DE82FFF-AB91-4CC4-A6D9-C2362B405085}" destId="{26D680FE-FB16-4369-BDA5-BF146607E9A4}" srcOrd="0" destOrd="0" presId="urn:microsoft.com/office/officeart/2005/8/layout/lProcess2"/>
    <dgm:cxn modelId="{C2CC6CF9-4F34-40DA-9437-9D3D051422FD}" type="presParOf" srcId="{CCD2B174-A06C-4495-846F-A7A9CD9F22C5}" destId="{C1F1EE41-35C6-4EB6-B670-E0E19E1EE36B}" srcOrd="7" destOrd="0" presId="urn:microsoft.com/office/officeart/2005/8/layout/lProcess2"/>
    <dgm:cxn modelId="{8BC90A79-9E2A-43D1-811A-9D786203F693}" type="presParOf" srcId="{CCD2B174-A06C-4495-846F-A7A9CD9F22C5}" destId="{0763F994-37B7-4B1E-9494-4093EA37E679}" srcOrd="8" destOrd="0" presId="urn:microsoft.com/office/officeart/2005/8/layout/lProcess2"/>
    <dgm:cxn modelId="{B8DB97EE-B18F-4514-B40C-6216C8C04EF9}" type="presParOf" srcId="{0763F994-37B7-4B1E-9494-4093EA37E679}" destId="{4885BF9B-0DB0-4713-8821-539179B8F0BD}" srcOrd="0" destOrd="0" presId="urn:microsoft.com/office/officeart/2005/8/layout/lProcess2"/>
    <dgm:cxn modelId="{B695F2A8-9629-4251-AB44-B1BF66F801E4}" type="presParOf" srcId="{0763F994-37B7-4B1E-9494-4093EA37E679}" destId="{67ACD195-BBD8-4793-ABB4-F0205C77D677}" srcOrd="1" destOrd="0" presId="urn:microsoft.com/office/officeart/2005/8/layout/lProcess2"/>
    <dgm:cxn modelId="{18E85FCC-DF2E-4E81-B604-7C20337ED184}" type="presParOf" srcId="{0763F994-37B7-4B1E-9494-4093EA37E679}" destId="{AED6ED2B-57E3-4D39-AEF8-1EB31415CA2D}" srcOrd="2" destOrd="0" presId="urn:microsoft.com/office/officeart/2005/8/layout/lProcess2"/>
    <dgm:cxn modelId="{AB6541B6-1149-4362-B2BC-9D415BED3AD7}" type="presParOf" srcId="{AED6ED2B-57E3-4D39-AEF8-1EB31415CA2D}" destId="{72C3CB21-B703-44E7-B65A-515BA67F04D7}" srcOrd="0" destOrd="0" presId="urn:microsoft.com/office/officeart/2005/8/layout/lProcess2"/>
    <dgm:cxn modelId="{CBF89EFB-804E-4651-B2AA-D3B86555F592}" type="presParOf" srcId="{72C3CB21-B703-44E7-B65A-515BA67F04D7}" destId="{28181BC6-DDB5-409E-85BA-F1618E3F16C3}" srcOrd="0" destOrd="0" presId="urn:microsoft.com/office/officeart/2005/8/layout/lProcess2"/>
    <dgm:cxn modelId="{32C00089-CB4C-4E64-8BBC-3B8472A5F72A}" type="presParOf" srcId="{CCD2B174-A06C-4495-846F-A7A9CD9F22C5}" destId="{A0590A58-85ED-47A3-B069-D8358BB36AEA}" srcOrd="9" destOrd="0" presId="urn:microsoft.com/office/officeart/2005/8/layout/lProcess2"/>
    <dgm:cxn modelId="{533CBCE9-61D9-4550-A4C7-CAC82597E61D}" type="presParOf" srcId="{CCD2B174-A06C-4495-846F-A7A9CD9F22C5}" destId="{1FC2C083-4ECA-4A62-A7FA-041B8A24557B}" srcOrd="10" destOrd="0" presId="urn:microsoft.com/office/officeart/2005/8/layout/lProcess2"/>
    <dgm:cxn modelId="{CF0B0C41-84D0-4D5F-8E60-322602D1A077}" type="presParOf" srcId="{1FC2C083-4ECA-4A62-A7FA-041B8A24557B}" destId="{350F68E1-3297-44EE-84EE-F1B6F9834A35}" srcOrd="0" destOrd="0" presId="urn:microsoft.com/office/officeart/2005/8/layout/lProcess2"/>
    <dgm:cxn modelId="{3A3906DF-0065-4080-9F84-DF9AF972A95F}" type="presParOf" srcId="{1FC2C083-4ECA-4A62-A7FA-041B8A24557B}" destId="{556381EE-53CC-4C26-A4B2-44EC61305251}" srcOrd="1" destOrd="0" presId="urn:microsoft.com/office/officeart/2005/8/layout/lProcess2"/>
    <dgm:cxn modelId="{A293E56D-9381-490B-B7A5-6AC59297B320}" type="presParOf" srcId="{1FC2C083-4ECA-4A62-A7FA-041B8A24557B}" destId="{EBFFE406-7C23-4A31-8CD5-97E4AC6900E3}" srcOrd="2" destOrd="0" presId="urn:microsoft.com/office/officeart/2005/8/layout/lProcess2"/>
    <dgm:cxn modelId="{FE8BA9F2-1530-44D7-8855-F367D3D16263}" type="presParOf" srcId="{EBFFE406-7C23-4A31-8CD5-97E4AC6900E3}" destId="{86C3A15B-5F49-481E-9BC8-5B1AFA64BA77}" srcOrd="0" destOrd="0" presId="urn:microsoft.com/office/officeart/2005/8/layout/lProcess2"/>
    <dgm:cxn modelId="{1FBFE6C3-C332-4F2B-A026-3084926C227B}" type="presParOf" srcId="{86C3A15B-5F49-481E-9BC8-5B1AFA64BA77}" destId="{69660A23-E11B-40F6-A07C-4E2AC8737A8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3322BC7-751A-44FC-8898-71EDF4456077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97B11870-E245-4865-940D-5862426A0BC0}">
      <dgm:prSet phldrT="[Text]"/>
      <dgm:spPr/>
      <dgm:t>
        <a:bodyPr/>
        <a:lstStyle/>
        <a:p>
          <a:r>
            <a: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Cluster </a:t>
          </a:r>
          <a:endParaRPr lang="th-TH" dirty="0"/>
        </a:p>
      </dgm:t>
    </dgm:pt>
    <dgm:pt modelId="{A4487B75-279F-4A65-A8F7-D74F2ED8F37F}" type="parTrans" cxnId="{82E3B0E9-E874-40B2-91FF-DD9744091037}">
      <dgm:prSet/>
      <dgm:spPr/>
      <dgm:t>
        <a:bodyPr/>
        <a:lstStyle/>
        <a:p>
          <a:endParaRPr lang="th-TH"/>
        </a:p>
      </dgm:t>
    </dgm:pt>
    <dgm:pt modelId="{DD7D1646-2BFC-4BE7-92EB-3A5CC498D2AF}" type="sibTrans" cxnId="{82E3B0E9-E874-40B2-91FF-DD9744091037}">
      <dgm:prSet/>
      <dgm:spPr/>
      <dgm:t>
        <a:bodyPr/>
        <a:lstStyle/>
        <a:p>
          <a:endParaRPr lang="th-TH"/>
        </a:p>
      </dgm:t>
    </dgm:pt>
    <dgm:pt modelId="{58C95298-1737-476A-84FB-3743E98D317D}">
      <dgm:prSet phldrT="[Text]"/>
      <dgm:spPr/>
      <dgm:t>
        <a:bodyPr/>
        <a:lstStyle/>
        <a:p>
          <a:r>
            <a:rPr lang="en-US" dirty="0" smtClean="0"/>
            <a:t>Redefining Productivity in the value chain</a:t>
          </a:r>
          <a:endParaRPr lang="th-TH" dirty="0"/>
        </a:p>
      </dgm:t>
    </dgm:pt>
    <dgm:pt modelId="{31C67051-72A0-4916-9B24-5D52FFEAFCB3}" type="parTrans" cxnId="{C883B806-9806-4759-9F88-28A1DED5815F}">
      <dgm:prSet/>
      <dgm:spPr/>
      <dgm:t>
        <a:bodyPr/>
        <a:lstStyle/>
        <a:p>
          <a:endParaRPr lang="th-TH"/>
        </a:p>
      </dgm:t>
    </dgm:pt>
    <dgm:pt modelId="{AC5DA405-1D40-4D00-8A05-46C836A41F90}" type="sibTrans" cxnId="{C883B806-9806-4759-9F88-28A1DED5815F}">
      <dgm:prSet/>
      <dgm:spPr/>
      <dgm:t>
        <a:bodyPr/>
        <a:lstStyle/>
        <a:p>
          <a:endParaRPr lang="th-TH"/>
        </a:p>
      </dgm:t>
    </dgm:pt>
    <dgm:pt modelId="{8CFC66EA-8162-40D5-AF62-06ADA4B18823}">
      <dgm:prSet phldrT="[Text]"/>
      <dgm:spPr/>
      <dgm:t>
        <a:bodyPr/>
        <a:lstStyle/>
        <a:p>
          <a:r>
            <a:rPr lang="en-US" dirty="0" smtClean="0"/>
            <a:t>Reconceiving Products &amp; Markets</a:t>
          </a:r>
          <a:endParaRPr lang="th-TH" dirty="0"/>
        </a:p>
      </dgm:t>
    </dgm:pt>
    <dgm:pt modelId="{2C127109-8484-482F-9D8A-70D6CB2CEA05}" type="parTrans" cxnId="{80134165-5F78-4C65-8823-0DDE846E7744}">
      <dgm:prSet/>
      <dgm:spPr/>
      <dgm:t>
        <a:bodyPr/>
        <a:lstStyle/>
        <a:p>
          <a:endParaRPr lang="th-TH"/>
        </a:p>
      </dgm:t>
    </dgm:pt>
    <dgm:pt modelId="{10F7E358-36C8-41FB-8736-08D06C5430AE}" type="sibTrans" cxnId="{80134165-5F78-4C65-8823-0DDE846E7744}">
      <dgm:prSet/>
      <dgm:spPr/>
      <dgm:t>
        <a:bodyPr/>
        <a:lstStyle/>
        <a:p>
          <a:endParaRPr lang="th-TH"/>
        </a:p>
      </dgm:t>
    </dgm:pt>
    <dgm:pt modelId="{4D1A4102-87CA-4FC5-B0F1-D1F77B0539BB}" type="pres">
      <dgm:prSet presAssocID="{83322BC7-751A-44FC-8898-71EDF4456077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3E63EFAA-B3A5-4B56-A079-A6487EA739A7}" type="pres">
      <dgm:prSet presAssocID="{97B11870-E245-4865-940D-5862426A0BC0}" presName="Accent1" presStyleCnt="0"/>
      <dgm:spPr/>
    </dgm:pt>
    <dgm:pt modelId="{DAC84D02-E683-4383-B5F0-B5228558CD62}" type="pres">
      <dgm:prSet presAssocID="{97B11870-E245-4865-940D-5862426A0BC0}" presName="Accent" presStyleLbl="node1" presStyleIdx="0" presStyleCnt="3"/>
      <dgm:spPr/>
    </dgm:pt>
    <dgm:pt modelId="{C90DD39C-B2A6-49DF-A0D7-7B2590A6B82F}" type="pres">
      <dgm:prSet presAssocID="{97B11870-E245-4865-940D-5862426A0BC0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B2CCD2B-4BD6-4B3A-A975-4F98454CDCF5}" type="pres">
      <dgm:prSet presAssocID="{58C95298-1737-476A-84FB-3743E98D317D}" presName="Accent2" presStyleCnt="0"/>
      <dgm:spPr/>
    </dgm:pt>
    <dgm:pt modelId="{908D343B-9112-4252-99D6-0574BA4514FA}" type="pres">
      <dgm:prSet presAssocID="{58C95298-1737-476A-84FB-3743E98D317D}" presName="Accent" presStyleLbl="node1" presStyleIdx="1" presStyleCnt="3"/>
      <dgm:spPr/>
    </dgm:pt>
    <dgm:pt modelId="{44B940A8-E3F4-47CD-A4CA-9E335877C92B}" type="pres">
      <dgm:prSet presAssocID="{58C95298-1737-476A-84FB-3743E98D317D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86C6E88-E932-4F5D-A139-F4D4393D44CC}" type="pres">
      <dgm:prSet presAssocID="{8CFC66EA-8162-40D5-AF62-06ADA4B18823}" presName="Accent3" presStyleCnt="0"/>
      <dgm:spPr/>
    </dgm:pt>
    <dgm:pt modelId="{B20A7407-F86D-4210-B1DD-4D5809F24E00}" type="pres">
      <dgm:prSet presAssocID="{8CFC66EA-8162-40D5-AF62-06ADA4B18823}" presName="Accent" presStyleLbl="node1" presStyleIdx="2" presStyleCnt="3"/>
      <dgm:spPr/>
    </dgm:pt>
    <dgm:pt modelId="{CD2FA548-B94B-4829-9A90-C0C3E73F5DC7}" type="pres">
      <dgm:prSet presAssocID="{8CFC66EA-8162-40D5-AF62-06ADA4B18823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82E3B0E9-E874-40B2-91FF-DD9744091037}" srcId="{83322BC7-751A-44FC-8898-71EDF4456077}" destId="{97B11870-E245-4865-940D-5862426A0BC0}" srcOrd="0" destOrd="0" parTransId="{A4487B75-279F-4A65-A8F7-D74F2ED8F37F}" sibTransId="{DD7D1646-2BFC-4BE7-92EB-3A5CC498D2AF}"/>
    <dgm:cxn modelId="{6BDAC2CF-2B5C-4AE7-B1BE-FD037AEDBF65}" type="presOf" srcId="{97B11870-E245-4865-940D-5862426A0BC0}" destId="{C90DD39C-B2A6-49DF-A0D7-7B2590A6B82F}" srcOrd="0" destOrd="0" presId="urn:microsoft.com/office/officeart/2009/layout/CircleArrowProcess"/>
    <dgm:cxn modelId="{80134165-5F78-4C65-8823-0DDE846E7744}" srcId="{83322BC7-751A-44FC-8898-71EDF4456077}" destId="{8CFC66EA-8162-40D5-AF62-06ADA4B18823}" srcOrd="2" destOrd="0" parTransId="{2C127109-8484-482F-9D8A-70D6CB2CEA05}" sibTransId="{10F7E358-36C8-41FB-8736-08D06C5430AE}"/>
    <dgm:cxn modelId="{0974604E-0074-4D12-A74F-57135BAB70CF}" type="presOf" srcId="{8CFC66EA-8162-40D5-AF62-06ADA4B18823}" destId="{CD2FA548-B94B-4829-9A90-C0C3E73F5DC7}" srcOrd="0" destOrd="0" presId="urn:microsoft.com/office/officeart/2009/layout/CircleArrowProcess"/>
    <dgm:cxn modelId="{C883B806-9806-4759-9F88-28A1DED5815F}" srcId="{83322BC7-751A-44FC-8898-71EDF4456077}" destId="{58C95298-1737-476A-84FB-3743E98D317D}" srcOrd="1" destOrd="0" parTransId="{31C67051-72A0-4916-9B24-5D52FFEAFCB3}" sibTransId="{AC5DA405-1D40-4D00-8A05-46C836A41F90}"/>
    <dgm:cxn modelId="{E8DF99B4-195E-41BD-B1E2-EB360C8C8D6F}" type="presOf" srcId="{83322BC7-751A-44FC-8898-71EDF4456077}" destId="{4D1A4102-87CA-4FC5-B0F1-D1F77B0539BB}" srcOrd="0" destOrd="0" presId="urn:microsoft.com/office/officeart/2009/layout/CircleArrowProcess"/>
    <dgm:cxn modelId="{61229C55-F738-4BAF-B69E-12477B8DE3BB}" type="presOf" srcId="{58C95298-1737-476A-84FB-3743E98D317D}" destId="{44B940A8-E3F4-47CD-A4CA-9E335877C92B}" srcOrd="0" destOrd="0" presId="urn:microsoft.com/office/officeart/2009/layout/CircleArrowProcess"/>
    <dgm:cxn modelId="{72282FB9-4694-4B1E-94C0-29221F40400A}" type="presParOf" srcId="{4D1A4102-87CA-4FC5-B0F1-D1F77B0539BB}" destId="{3E63EFAA-B3A5-4B56-A079-A6487EA739A7}" srcOrd="0" destOrd="0" presId="urn:microsoft.com/office/officeart/2009/layout/CircleArrowProcess"/>
    <dgm:cxn modelId="{900A9FC2-7F4A-4332-AF47-1D53FBF14028}" type="presParOf" srcId="{3E63EFAA-B3A5-4B56-A079-A6487EA739A7}" destId="{DAC84D02-E683-4383-B5F0-B5228558CD62}" srcOrd="0" destOrd="0" presId="urn:microsoft.com/office/officeart/2009/layout/CircleArrowProcess"/>
    <dgm:cxn modelId="{912B2F92-B51F-4541-9976-D7C27B3316E4}" type="presParOf" srcId="{4D1A4102-87CA-4FC5-B0F1-D1F77B0539BB}" destId="{C90DD39C-B2A6-49DF-A0D7-7B2590A6B82F}" srcOrd="1" destOrd="0" presId="urn:microsoft.com/office/officeart/2009/layout/CircleArrowProcess"/>
    <dgm:cxn modelId="{58255397-5DE4-4695-AEA5-B75A043E68D0}" type="presParOf" srcId="{4D1A4102-87CA-4FC5-B0F1-D1F77B0539BB}" destId="{2B2CCD2B-4BD6-4B3A-A975-4F98454CDCF5}" srcOrd="2" destOrd="0" presId="urn:microsoft.com/office/officeart/2009/layout/CircleArrowProcess"/>
    <dgm:cxn modelId="{63824A7D-AE6D-476F-9807-59B5B65D8AAE}" type="presParOf" srcId="{2B2CCD2B-4BD6-4B3A-A975-4F98454CDCF5}" destId="{908D343B-9112-4252-99D6-0574BA4514FA}" srcOrd="0" destOrd="0" presId="urn:microsoft.com/office/officeart/2009/layout/CircleArrowProcess"/>
    <dgm:cxn modelId="{C945578E-1F3E-4692-A927-39150B97D2CF}" type="presParOf" srcId="{4D1A4102-87CA-4FC5-B0F1-D1F77B0539BB}" destId="{44B940A8-E3F4-47CD-A4CA-9E335877C92B}" srcOrd="3" destOrd="0" presId="urn:microsoft.com/office/officeart/2009/layout/CircleArrowProcess"/>
    <dgm:cxn modelId="{EE315E07-3CD0-4D13-866C-996A48623D96}" type="presParOf" srcId="{4D1A4102-87CA-4FC5-B0F1-D1F77B0539BB}" destId="{186C6E88-E932-4F5D-A139-F4D4393D44CC}" srcOrd="4" destOrd="0" presId="urn:microsoft.com/office/officeart/2009/layout/CircleArrowProcess"/>
    <dgm:cxn modelId="{06B71D28-8EDA-48FA-B1C1-9D344D0529DF}" type="presParOf" srcId="{186C6E88-E932-4F5D-A139-F4D4393D44CC}" destId="{B20A7407-F86D-4210-B1DD-4D5809F24E00}" srcOrd="0" destOrd="0" presId="urn:microsoft.com/office/officeart/2009/layout/CircleArrowProcess"/>
    <dgm:cxn modelId="{9518F231-69E5-4EEF-89D3-5D6648D61FEF}" type="presParOf" srcId="{4D1A4102-87CA-4FC5-B0F1-D1F77B0539BB}" destId="{CD2FA548-B94B-4829-9A90-C0C3E73F5DC7}" srcOrd="5" destOrd="0" presId="urn:microsoft.com/office/officeart/2009/layout/CircleArrowProcess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51C0B42-5319-4FA9-AF84-C368ECD7A2D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77717E1E-C0C1-4212-AB29-0D400D7B21FA}">
      <dgm:prSet phldrT="[ข้อความ]"/>
      <dgm:spPr/>
      <dgm:t>
        <a:bodyPr/>
        <a:lstStyle/>
        <a:p>
          <a:r>
            <a:rPr lang="en-US" dirty="0" smtClean="0"/>
            <a:t>Plant stock</a:t>
          </a:r>
          <a:endParaRPr lang="th-TH" dirty="0"/>
        </a:p>
      </dgm:t>
    </dgm:pt>
    <dgm:pt modelId="{BE80D315-85A7-4A9C-B6E7-CF7671A6C916}" type="parTrans" cxnId="{CB8AF684-92FC-4702-8999-AA558452FEC2}">
      <dgm:prSet/>
      <dgm:spPr/>
      <dgm:t>
        <a:bodyPr/>
        <a:lstStyle/>
        <a:p>
          <a:endParaRPr lang="th-TH"/>
        </a:p>
      </dgm:t>
    </dgm:pt>
    <dgm:pt modelId="{DEFA63B2-7526-41B7-930A-6560EC8EEBDF}" type="sibTrans" cxnId="{CB8AF684-92FC-4702-8999-AA558452FEC2}">
      <dgm:prSet/>
      <dgm:spPr/>
      <dgm:t>
        <a:bodyPr/>
        <a:lstStyle/>
        <a:p>
          <a:endParaRPr lang="th-TH"/>
        </a:p>
      </dgm:t>
    </dgm:pt>
    <dgm:pt modelId="{8C02D45E-34F9-4660-8311-091C0E9EF867}">
      <dgm:prSet phldrT="[ข้อความ]"/>
      <dgm:spPr/>
      <dgm:t>
        <a:bodyPr/>
        <a:lstStyle/>
        <a:p>
          <a:r>
            <a:rPr lang="en-US" dirty="0" smtClean="0"/>
            <a:t>Greenhouse</a:t>
          </a:r>
          <a:endParaRPr lang="th-TH" dirty="0"/>
        </a:p>
      </dgm:t>
    </dgm:pt>
    <dgm:pt modelId="{7D0AAF00-603B-4F40-9048-EFECFCD58D00}" type="parTrans" cxnId="{4B7FEBCE-9DFB-40C4-98D6-58BFD27C3CD9}">
      <dgm:prSet/>
      <dgm:spPr/>
      <dgm:t>
        <a:bodyPr/>
        <a:lstStyle/>
        <a:p>
          <a:endParaRPr lang="th-TH"/>
        </a:p>
      </dgm:t>
    </dgm:pt>
    <dgm:pt modelId="{BA4F8BCE-D049-4540-B42D-EFE742F7D133}" type="sibTrans" cxnId="{4B7FEBCE-9DFB-40C4-98D6-58BFD27C3CD9}">
      <dgm:prSet/>
      <dgm:spPr/>
      <dgm:t>
        <a:bodyPr/>
        <a:lstStyle/>
        <a:p>
          <a:endParaRPr lang="th-TH"/>
        </a:p>
      </dgm:t>
    </dgm:pt>
    <dgm:pt modelId="{B2A437C2-B67C-4682-8CA4-B6E2AECEC281}">
      <dgm:prSet phldrT="[ข้อความ]"/>
      <dgm:spPr/>
      <dgm:t>
        <a:bodyPr/>
        <a:lstStyle/>
        <a:p>
          <a:r>
            <a:rPr lang="en-US" dirty="0" smtClean="0"/>
            <a:t>Irrigation</a:t>
          </a:r>
          <a:endParaRPr lang="th-TH" dirty="0"/>
        </a:p>
      </dgm:t>
    </dgm:pt>
    <dgm:pt modelId="{9C6B5C77-4C0A-4C35-8924-3FE172C5F9F8}" type="parTrans" cxnId="{46CFA6DD-8174-4CBD-BE7E-4E97A241E11A}">
      <dgm:prSet/>
      <dgm:spPr/>
      <dgm:t>
        <a:bodyPr/>
        <a:lstStyle/>
        <a:p>
          <a:endParaRPr lang="th-TH"/>
        </a:p>
      </dgm:t>
    </dgm:pt>
    <dgm:pt modelId="{E6A3402D-F6C4-4C82-8FE0-015CBBDB5D42}" type="sibTrans" cxnId="{46CFA6DD-8174-4CBD-BE7E-4E97A241E11A}">
      <dgm:prSet/>
      <dgm:spPr/>
      <dgm:t>
        <a:bodyPr/>
        <a:lstStyle/>
        <a:p>
          <a:endParaRPr lang="th-TH"/>
        </a:p>
      </dgm:t>
    </dgm:pt>
    <dgm:pt modelId="{5AD8946B-5A1F-4FE4-870F-3AACF788BFA8}">
      <dgm:prSet phldrT="[ข้อความ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Agriculture Cluster</a:t>
          </a:r>
          <a:endParaRPr lang="th-TH" dirty="0"/>
        </a:p>
      </dgm:t>
    </dgm:pt>
    <dgm:pt modelId="{E17194F7-27A3-4AFC-90EC-D5EA9A56BC88}" type="parTrans" cxnId="{7C29756C-D740-438C-B7D5-030D8501734F}">
      <dgm:prSet/>
      <dgm:spPr/>
      <dgm:t>
        <a:bodyPr/>
        <a:lstStyle/>
        <a:p>
          <a:endParaRPr lang="th-TH"/>
        </a:p>
      </dgm:t>
    </dgm:pt>
    <dgm:pt modelId="{27CC530F-949F-4630-A45F-08A4F57F785A}" type="sibTrans" cxnId="{7C29756C-D740-438C-B7D5-030D8501734F}">
      <dgm:prSet/>
      <dgm:spPr/>
      <dgm:t>
        <a:bodyPr/>
        <a:lstStyle/>
        <a:p>
          <a:endParaRPr lang="th-TH"/>
        </a:p>
      </dgm:t>
    </dgm:pt>
    <dgm:pt modelId="{4EB787EF-941E-42C0-9C93-BC147ADB7D5D}">
      <dgm:prSet phldrT="[ข้อความ]"/>
      <dgm:spPr/>
      <dgm:t>
        <a:bodyPr/>
        <a:lstStyle/>
        <a:p>
          <a:r>
            <a:rPr lang="en-US" dirty="0" smtClean="0"/>
            <a:t>Pre-Cooling</a:t>
          </a:r>
          <a:endParaRPr lang="th-TH" dirty="0"/>
        </a:p>
      </dgm:t>
    </dgm:pt>
    <dgm:pt modelId="{84C139C2-40D8-4CDB-957D-BA03FA023D37}" type="parTrans" cxnId="{8F0C3335-FB34-4301-8462-E68E51AB5F20}">
      <dgm:prSet/>
      <dgm:spPr/>
      <dgm:t>
        <a:bodyPr/>
        <a:lstStyle/>
        <a:p>
          <a:endParaRPr lang="th-TH"/>
        </a:p>
      </dgm:t>
    </dgm:pt>
    <dgm:pt modelId="{6DFFF4BD-943B-44D2-AD4C-834A1C0CBDE7}" type="sibTrans" cxnId="{8F0C3335-FB34-4301-8462-E68E51AB5F20}">
      <dgm:prSet/>
      <dgm:spPr/>
      <dgm:t>
        <a:bodyPr/>
        <a:lstStyle/>
        <a:p>
          <a:endParaRPr lang="th-TH"/>
        </a:p>
      </dgm:t>
    </dgm:pt>
    <dgm:pt modelId="{B71DF3DB-CD28-437E-9277-5802F8E88CBC}">
      <dgm:prSet phldrT="[ข้อความ]"/>
      <dgm:spPr/>
      <dgm:t>
        <a:bodyPr/>
        <a:lstStyle/>
        <a:p>
          <a:r>
            <a:rPr lang="en-US" dirty="0" smtClean="0"/>
            <a:t>Fertilizer,</a:t>
          </a:r>
        </a:p>
        <a:p>
          <a:r>
            <a:rPr lang="en-US" dirty="0" smtClean="0"/>
            <a:t>Pesticides,</a:t>
          </a:r>
        </a:p>
      </dgm:t>
    </dgm:pt>
    <dgm:pt modelId="{5A5D062C-7B2D-4260-804C-6FBF6C78C721}" type="parTrans" cxnId="{D2A0C027-0031-4CF6-97C0-782496539459}">
      <dgm:prSet/>
      <dgm:spPr/>
      <dgm:t>
        <a:bodyPr/>
        <a:lstStyle/>
        <a:p>
          <a:endParaRPr lang="th-TH"/>
        </a:p>
      </dgm:t>
    </dgm:pt>
    <dgm:pt modelId="{DB2ECC88-42BB-4FDC-AA6D-CE6BC12715B6}" type="sibTrans" cxnId="{D2A0C027-0031-4CF6-97C0-782496539459}">
      <dgm:prSet/>
      <dgm:spPr/>
      <dgm:t>
        <a:bodyPr/>
        <a:lstStyle/>
        <a:p>
          <a:endParaRPr lang="th-TH"/>
        </a:p>
      </dgm:t>
    </dgm:pt>
    <dgm:pt modelId="{D9B4A8FB-9210-4B91-9DC2-9D526C41EA5C}">
      <dgm:prSet phldrT="[ข้อความ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Horticultural Cluster</a:t>
          </a:r>
          <a:endParaRPr lang="th-TH" dirty="0"/>
        </a:p>
      </dgm:t>
    </dgm:pt>
    <dgm:pt modelId="{F9EA7598-162A-40CF-B8F1-1FB4A7A8E1F1}" type="parTrans" cxnId="{6913E5D5-11A7-4980-8A7A-EC8EC474C3AE}">
      <dgm:prSet/>
      <dgm:spPr/>
      <dgm:t>
        <a:bodyPr/>
        <a:lstStyle/>
        <a:p>
          <a:endParaRPr lang="th-TH"/>
        </a:p>
      </dgm:t>
    </dgm:pt>
    <dgm:pt modelId="{6F3221D9-B8C4-495D-AD3E-9F18A6593C3C}" type="sibTrans" cxnId="{6913E5D5-11A7-4980-8A7A-EC8EC474C3AE}">
      <dgm:prSet/>
      <dgm:spPr/>
      <dgm:t>
        <a:bodyPr/>
        <a:lstStyle/>
        <a:p>
          <a:endParaRPr lang="th-TH"/>
        </a:p>
      </dgm:t>
    </dgm:pt>
    <dgm:pt modelId="{EAB827D4-E2C8-4FBB-885F-748F80BFA8C9}" type="pres">
      <dgm:prSet presAssocID="{651C0B42-5319-4FA9-AF84-C368ECD7A2D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1A390523-D7D2-45B0-97B8-BC194023FF15}" type="pres">
      <dgm:prSet presAssocID="{77717E1E-C0C1-4212-AB29-0D400D7B21FA}" presName="horFlow" presStyleCnt="0"/>
      <dgm:spPr/>
    </dgm:pt>
    <dgm:pt modelId="{E5BD1C0C-B16F-4B2F-98D6-1B7D58D62FCE}" type="pres">
      <dgm:prSet presAssocID="{77717E1E-C0C1-4212-AB29-0D400D7B21FA}" presName="bigChev" presStyleLbl="node1" presStyleIdx="0" presStyleCnt="7"/>
      <dgm:spPr/>
      <dgm:t>
        <a:bodyPr/>
        <a:lstStyle/>
        <a:p>
          <a:endParaRPr lang="th-TH"/>
        </a:p>
      </dgm:t>
    </dgm:pt>
    <dgm:pt modelId="{2FD4B062-42BD-44F2-816A-E7D1087027C0}" type="pres">
      <dgm:prSet presAssocID="{77717E1E-C0C1-4212-AB29-0D400D7B21FA}" presName="vSp" presStyleCnt="0"/>
      <dgm:spPr/>
    </dgm:pt>
    <dgm:pt modelId="{1D390C70-FF1F-4A68-99EA-33BB3B821CB8}" type="pres">
      <dgm:prSet presAssocID="{8C02D45E-34F9-4660-8311-091C0E9EF867}" presName="horFlow" presStyleCnt="0"/>
      <dgm:spPr/>
    </dgm:pt>
    <dgm:pt modelId="{1643D11C-8578-4B66-A757-2DC044DF127F}" type="pres">
      <dgm:prSet presAssocID="{8C02D45E-34F9-4660-8311-091C0E9EF867}" presName="bigChev" presStyleLbl="node1" presStyleIdx="1" presStyleCnt="7"/>
      <dgm:spPr/>
      <dgm:t>
        <a:bodyPr/>
        <a:lstStyle/>
        <a:p>
          <a:endParaRPr lang="th-TH"/>
        </a:p>
      </dgm:t>
    </dgm:pt>
    <dgm:pt modelId="{755820A5-6061-4C7F-B58D-BC3400BB1DA1}" type="pres">
      <dgm:prSet presAssocID="{8C02D45E-34F9-4660-8311-091C0E9EF867}" presName="vSp" presStyleCnt="0"/>
      <dgm:spPr/>
    </dgm:pt>
    <dgm:pt modelId="{1D86A63C-4D77-474C-9425-D2E78BD62E99}" type="pres">
      <dgm:prSet presAssocID="{B2A437C2-B67C-4682-8CA4-B6E2AECEC281}" presName="horFlow" presStyleCnt="0"/>
      <dgm:spPr/>
    </dgm:pt>
    <dgm:pt modelId="{952AB280-8380-480F-B2C7-B09A7853315A}" type="pres">
      <dgm:prSet presAssocID="{B2A437C2-B67C-4682-8CA4-B6E2AECEC281}" presName="bigChev" presStyleLbl="node1" presStyleIdx="2" presStyleCnt="7"/>
      <dgm:spPr/>
      <dgm:t>
        <a:bodyPr/>
        <a:lstStyle/>
        <a:p>
          <a:endParaRPr lang="th-TH"/>
        </a:p>
      </dgm:t>
    </dgm:pt>
    <dgm:pt modelId="{701BCAE3-6C02-495A-9619-3F04EE2FE6B0}" type="pres">
      <dgm:prSet presAssocID="{B2A437C2-B67C-4682-8CA4-B6E2AECEC281}" presName="vSp" presStyleCnt="0"/>
      <dgm:spPr/>
    </dgm:pt>
    <dgm:pt modelId="{2546561C-A5A2-44FD-A0AA-A8EC55CDB151}" type="pres">
      <dgm:prSet presAssocID="{4EB787EF-941E-42C0-9C93-BC147ADB7D5D}" presName="horFlow" presStyleCnt="0"/>
      <dgm:spPr/>
    </dgm:pt>
    <dgm:pt modelId="{88053597-419F-43B4-BF27-0181AB2AF561}" type="pres">
      <dgm:prSet presAssocID="{4EB787EF-941E-42C0-9C93-BC147ADB7D5D}" presName="bigChev" presStyleLbl="node1" presStyleIdx="3" presStyleCnt="7"/>
      <dgm:spPr/>
      <dgm:t>
        <a:bodyPr/>
        <a:lstStyle/>
        <a:p>
          <a:endParaRPr lang="th-TH"/>
        </a:p>
      </dgm:t>
    </dgm:pt>
    <dgm:pt modelId="{EA06C29D-306A-4DE8-AD0A-E14C7C6E2791}" type="pres">
      <dgm:prSet presAssocID="{4EB787EF-941E-42C0-9C93-BC147ADB7D5D}" presName="vSp" presStyleCnt="0"/>
      <dgm:spPr/>
    </dgm:pt>
    <dgm:pt modelId="{005EDFE3-B922-4200-8352-BA05EE066126}" type="pres">
      <dgm:prSet presAssocID="{B71DF3DB-CD28-437E-9277-5802F8E88CBC}" presName="horFlow" presStyleCnt="0"/>
      <dgm:spPr/>
    </dgm:pt>
    <dgm:pt modelId="{79C34BDE-7AF3-475A-9C02-EB96C2AF135D}" type="pres">
      <dgm:prSet presAssocID="{B71DF3DB-CD28-437E-9277-5802F8E88CBC}" presName="bigChev" presStyleLbl="node1" presStyleIdx="4" presStyleCnt="7"/>
      <dgm:spPr/>
      <dgm:t>
        <a:bodyPr/>
        <a:lstStyle/>
        <a:p>
          <a:endParaRPr lang="th-TH"/>
        </a:p>
      </dgm:t>
    </dgm:pt>
    <dgm:pt modelId="{54FACA06-BBCE-48B8-A8DA-7F2FE12D95D4}" type="pres">
      <dgm:prSet presAssocID="{B71DF3DB-CD28-437E-9277-5802F8E88CBC}" presName="vSp" presStyleCnt="0"/>
      <dgm:spPr/>
    </dgm:pt>
    <dgm:pt modelId="{520E516B-A11A-4752-A401-AD7DA53FD646}" type="pres">
      <dgm:prSet presAssocID="{5AD8946B-5A1F-4FE4-870F-3AACF788BFA8}" presName="horFlow" presStyleCnt="0"/>
      <dgm:spPr/>
    </dgm:pt>
    <dgm:pt modelId="{1620FA76-C7C0-4FBC-97CA-9F22F770B087}" type="pres">
      <dgm:prSet presAssocID="{5AD8946B-5A1F-4FE4-870F-3AACF788BFA8}" presName="bigChev" presStyleLbl="node1" presStyleIdx="5" presStyleCnt="7"/>
      <dgm:spPr/>
      <dgm:t>
        <a:bodyPr/>
        <a:lstStyle/>
        <a:p>
          <a:endParaRPr lang="th-TH"/>
        </a:p>
      </dgm:t>
    </dgm:pt>
    <dgm:pt modelId="{5F083A0D-3D60-4E4C-B1CE-59520C21CB4D}" type="pres">
      <dgm:prSet presAssocID="{5AD8946B-5A1F-4FE4-870F-3AACF788BFA8}" presName="vSp" presStyleCnt="0"/>
      <dgm:spPr/>
    </dgm:pt>
    <dgm:pt modelId="{1A2C688B-FFC5-47FE-8733-96CC518FBB9F}" type="pres">
      <dgm:prSet presAssocID="{D9B4A8FB-9210-4B91-9DC2-9D526C41EA5C}" presName="horFlow" presStyleCnt="0"/>
      <dgm:spPr/>
    </dgm:pt>
    <dgm:pt modelId="{F0DC673D-AD82-4C98-BE1E-DE2E89765E3C}" type="pres">
      <dgm:prSet presAssocID="{D9B4A8FB-9210-4B91-9DC2-9D526C41EA5C}" presName="bigChev" presStyleLbl="node1" presStyleIdx="6" presStyleCnt="7"/>
      <dgm:spPr/>
      <dgm:t>
        <a:bodyPr/>
        <a:lstStyle/>
        <a:p>
          <a:endParaRPr lang="th-TH"/>
        </a:p>
      </dgm:t>
    </dgm:pt>
  </dgm:ptLst>
  <dgm:cxnLst>
    <dgm:cxn modelId="{7AA690D9-1CEC-4E74-BB99-65195C604743}" type="presOf" srcId="{B71DF3DB-CD28-437E-9277-5802F8E88CBC}" destId="{79C34BDE-7AF3-475A-9C02-EB96C2AF135D}" srcOrd="0" destOrd="0" presId="urn:microsoft.com/office/officeart/2005/8/layout/lProcess3"/>
    <dgm:cxn modelId="{33E1979F-E00F-43BC-B219-5291CCFAA897}" type="presOf" srcId="{5AD8946B-5A1F-4FE4-870F-3AACF788BFA8}" destId="{1620FA76-C7C0-4FBC-97CA-9F22F770B087}" srcOrd="0" destOrd="0" presId="urn:microsoft.com/office/officeart/2005/8/layout/lProcess3"/>
    <dgm:cxn modelId="{FA4AB561-D45A-45EE-A4AE-D63C494AB656}" type="presOf" srcId="{651C0B42-5319-4FA9-AF84-C368ECD7A2D3}" destId="{EAB827D4-E2C8-4FBB-885F-748F80BFA8C9}" srcOrd="0" destOrd="0" presId="urn:microsoft.com/office/officeart/2005/8/layout/lProcess3"/>
    <dgm:cxn modelId="{BF5D883F-0F42-432C-8CB4-D160DA2351BA}" type="presOf" srcId="{77717E1E-C0C1-4212-AB29-0D400D7B21FA}" destId="{E5BD1C0C-B16F-4B2F-98D6-1B7D58D62FCE}" srcOrd="0" destOrd="0" presId="urn:microsoft.com/office/officeart/2005/8/layout/lProcess3"/>
    <dgm:cxn modelId="{8F0C3335-FB34-4301-8462-E68E51AB5F20}" srcId="{651C0B42-5319-4FA9-AF84-C368ECD7A2D3}" destId="{4EB787EF-941E-42C0-9C93-BC147ADB7D5D}" srcOrd="3" destOrd="0" parTransId="{84C139C2-40D8-4CDB-957D-BA03FA023D37}" sibTransId="{6DFFF4BD-943B-44D2-AD4C-834A1C0CBDE7}"/>
    <dgm:cxn modelId="{3D97821F-23DE-4DD7-88E3-5BDEB7ADBC15}" type="presOf" srcId="{D9B4A8FB-9210-4B91-9DC2-9D526C41EA5C}" destId="{F0DC673D-AD82-4C98-BE1E-DE2E89765E3C}" srcOrd="0" destOrd="0" presId="urn:microsoft.com/office/officeart/2005/8/layout/lProcess3"/>
    <dgm:cxn modelId="{6913E5D5-11A7-4980-8A7A-EC8EC474C3AE}" srcId="{651C0B42-5319-4FA9-AF84-C368ECD7A2D3}" destId="{D9B4A8FB-9210-4B91-9DC2-9D526C41EA5C}" srcOrd="6" destOrd="0" parTransId="{F9EA7598-162A-40CF-B8F1-1FB4A7A8E1F1}" sibTransId="{6F3221D9-B8C4-495D-AD3E-9F18A6593C3C}"/>
    <dgm:cxn modelId="{CAC867E6-347A-4332-8A49-80C8E1473D00}" type="presOf" srcId="{8C02D45E-34F9-4660-8311-091C0E9EF867}" destId="{1643D11C-8578-4B66-A757-2DC044DF127F}" srcOrd="0" destOrd="0" presId="urn:microsoft.com/office/officeart/2005/8/layout/lProcess3"/>
    <dgm:cxn modelId="{46CFA6DD-8174-4CBD-BE7E-4E97A241E11A}" srcId="{651C0B42-5319-4FA9-AF84-C368ECD7A2D3}" destId="{B2A437C2-B67C-4682-8CA4-B6E2AECEC281}" srcOrd="2" destOrd="0" parTransId="{9C6B5C77-4C0A-4C35-8924-3FE172C5F9F8}" sibTransId="{E6A3402D-F6C4-4C82-8FE0-015CBBDB5D42}"/>
    <dgm:cxn modelId="{CB8AF684-92FC-4702-8999-AA558452FEC2}" srcId="{651C0B42-5319-4FA9-AF84-C368ECD7A2D3}" destId="{77717E1E-C0C1-4212-AB29-0D400D7B21FA}" srcOrd="0" destOrd="0" parTransId="{BE80D315-85A7-4A9C-B6E7-CF7671A6C916}" sibTransId="{DEFA63B2-7526-41B7-930A-6560EC8EEBDF}"/>
    <dgm:cxn modelId="{4B7FEBCE-9DFB-40C4-98D6-58BFD27C3CD9}" srcId="{651C0B42-5319-4FA9-AF84-C368ECD7A2D3}" destId="{8C02D45E-34F9-4660-8311-091C0E9EF867}" srcOrd="1" destOrd="0" parTransId="{7D0AAF00-603B-4F40-9048-EFECFCD58D00}" sibTransId="{BA4F8BCE-D049-4540-B42D-EFE742F7D133}"/>
    <dgm:cxn modelId="{D2A0C027-0031-4CF6-97C0-782496539459}" srcId="{651C0B42-5319-4FA9-AF84-C368ECD7A2D3}" destId="{B71DF3DB-CD28-437E-9277-5802F8E88CBC}" srcOrd="4" destOrd="0" parTransId="{5A5D062C-7B2D-4260-804C-6FBF6C78C721}" sibTransId="{DB2ECC88-42BB-4FDC-AA6D-CE6BC12715B6}"/>
    <dgm:cxn modelId="{7C29756C-D740-438C-B7D5-030D8501734F}" srcId="{651C0B42-5319-4FA9-AF84-C368ECD7A2D3}" destId="{5AD8946B-5A1F-4FE4-870F-3AACF788BFA8}" srcOrd="5" destOrd="0" parTransId="{E17194F7-27A3-4AFC-90EC-D5EA9A56BC88}" sibTransId="{27CC530F-949F-4630-A45F-08A4F57F785A}"/>
    <dgm:cxn modelId="{A408C8A9-1A6C-4D4C-8B0D-E582E9AFB6DD}" type="presOf" srcId="{4EB787EF-941E-42C0-9C93-BC147ADB7D5D}" destId="{88053597-419F-43B4-BF27-0181AB2AF561}" srcOrd="0" destOrd="0" presId="urn:microsoft.com/office/officeart/2005/8/layout/lProcess3"/>
    <dgm:cxn modelId="{8D79A46D-A915-4B18-AE4D-12E6324203B6}" type="presOf" srcId="{B2A437C2-B67C-4682-8CA4-B6E2AECEC281}" destId="{952AB280-8380-480F-B2C7-B09A7853315A}" srcOrd="0" destOrd="0" presId="urn:microsoft.com/office/officeart/2005/8/layout/lProcess3"/>
    <dgm:cxn modelId="{5C51199F-79F6-46E9-BC91-79D1721C289A}" type="presParOf" srcId="{EAB827D4-E2C8-4FBB-885F-748F80BFA8C9}" destId="{1A390523-D7D2-45B0-97B8-BC194023FF15}" srcOrd="0" destOrd="0" presId="urn:microsoft.com/office/officeart/2005/8/layout/lProcess3"/>
    <dgm:cxn modelId="{5EE9FCC3-B104-48C2-836E-C68A37124E75}" type="presParOf" srcId="{1A390523-D7D2-45B0-97B8-BC194023FF15}" destId="{E5BD1C0C-B16F-4B2F-98D6-1B7D58D62FCE}" srcOrd="0" destOrd="0" presId="urn:microsoft.com/office/officeart/2005/8/layout/lProcess3"/>
    <dgm:cxn modelId="{499D2714-27E4-4E6A-B0E5-3AF8750FC5CE}" type="presParOf" srcId="{EAB827D4-E2C8-4FBB-885F-748F80BFA8C9}" destId="{2FD4B062-42BD-44F2-816A-E7D1087027C0}" srcOrd="1" destOrd="0" presId="urn:microsoft.com/office/officeart/2005/8/layout/lProcess3"/>
    <dgm:cxn modelId="{5DB82911-2AB5-448B-B20B-B81D7EF006F4}" type="presParOf" srcId="{EAB827D4-E2C8-4FBB-885F-748F80BFA8C9}" destId="{1D390C70-FF1F-4A68-99EA-33BB3B821CB8}" srcOrd="2" destOrd="0" presId="urn:microsoft.com/office/officeart/2005/8/layout/lProcess3"/>
    <dgm:cxn modelId="{E3CB0D65-3EA9-4480-91EE-28C08376E8BB}" type="presParOf" srcId="{1D390C70-FF1F-4A68-99EA-33BB3B821CB8}" destId="{1643D11C-8578-4B66-A757-2DC044DF127F}" srcOrd="0" destOrd="0" presId="urn:microsoft.com/office/officeart/2005/8/layout/lProcess3"/>
    <dgm:cxn modelId="{56BEE6D4-050D-4316-AB3F-CE28E3383392}" type="presParOf" srcId="{EAB827D4-E2C8-4FBB-885F-748F80BFA8C9}" destId="{755820A5-6061-4C7F-B58D-BC3400BB1DA1}" srcOrd="3" destOrd="0" presId="urn:microsoft.com/office/officeart/2005/8/layout/lProcess3"/>
    <dgm:cxn modelId="{059CAFFA-1F56-4A61-A0F3-981052D84510}" type="presParOf" srcId="{EAB827D4-E2C8-4FBB-885F-748F80BFA8C9}" destId="{1D86A63C-4D77-474C-9425-D2E78BD62E99}" srcOrd="4" destOrd="0" presId="urn:microsoft.com/office/officeart/2005/8/layout/lProcess3"/>
    <dgm:cxn modelId="{A0B3DF5F-D5BC-412D-AE64-5F3E10D8ACAA}" type="presParOf" srcId="{1D86A63C-4D77-474C-9425-D2E78BD62E99}" destId="{952AB280-8380-480F-B2C7-B09A7853315A}" srcOrd="0" destOrd="0" presId="urn:microsoft.com/office/officeart/2005/8/layout/lProcess3"/>
    <dgm:cxn modelId="{2BA89B95-0DE1-4E46-9D2C-F3CAAD8F2A36}" type="presParOf" srcId="{EAB827D4-E2C8-4FBB-885F-748F80BFA8C9}" destId="{701BCAE3-6C02-495A-9619-3F04EE2FE6B0}" srcOrd="5" destOrd="0" presId="urn:microsoft.com/office/officeart/2005/8/layout/lProcess3"/>
    <dgm:cxn modelId="{2899FF53-86CA-4B7F-8B1B-7BB1D89FA745}" type="presParOf" srcId="{EAB827D4-E2C8-4FBB-885F-748F80BFA8C9}" destId="{2546561C-A5A2-44FD-A0AA-A8EC55CDB151}" srcOrd="6" destOrd="0" presId="urn:microsoft.com/office/officeart/2005/8/layout/lProcess3"/>
    <dgm:cxn modelId="{54850833-0712-4ABC-A636-58C22D6F92A9}" type="presParOf" srcId="{2546561C-A5A2-44FD-A0AA-A8EC55CDB151}" destId="{88053597-419F-43B4-BF27-0181AB2AF561}" srcOrd="0" destOrd="0" presId="urn:microsoft.com/office/officeart/2005/8/layout/lProcess3"/>
    <dgm:cxn modelId="{9D865459-B2FA-4F1C-9825-B8A09E0121A3}" type="presParOf" srcId="{EAB827D4-E2C8-4FBB-885F-748F80BFA8C9}" destId="{EA06C29D-306A-4DE8-AD0A-E14C7C6E2791}" srcOrd="7" destOrd="0" presId="urn:microsoft.com/office/officeart/2005/8/layout/lProcess3"/>
    <dgm:cxn modelId="{02C07AC6-EAC0-4B1E-808A-ED5B004BBEED}" type="presParOf" srcId="{EAB827D4-E2C8-4FBB-885F-748F80BFA8C9}" destId="{005EDFE3-B922-4200-8352-BA05EE066126}" srcOrd="8" destOrd="0" presId="urn:microsoft.com/office/officeart/2005/8/layout/lProcess3"/>
    <dgm:cxn modelId="{D72A160B-1102-4A64-B317-F4F209EEE9F0}" type="presParOf" srcId="{005EDFE3-B922-4200-8352-BA05EE066126}" destId="{79C34BDE-7AF3-475A-9C02-EB96C2AF135D}" srcOrd="0" destOrd="0" presId="urn:microsoft.com/office/officeart/2005/8/layout/lProcess3"/>
    <dgm:cxn modelId="{A8C5964B-162F-4F06-9955-9996286E6F60}" type="presParOf" srcId="{EAB827D4-E2C8-4FBB-885F-748F80BFA8C9}" destId="{54FACA06-BBCE-48B8-A8DA-7F2FE12D95D4}" srcOrd="9" destOrd="0" presId="urn:microsoft.com/office/officeart/2005/8/layout/lProcess3"/>
    <dgm:cxn modelId="{CE4F6E38-485D-4E09-828D-D93F0395E907}" type="presParOf" srcId="{EAB827D4-E2C8-4FBB-885F-748F80BFA8C9}" destId="{520E516B-A11A-4752-A401-AD7DA53FD646}" srcOrd="10" destOrd="0" presId="urn:microsoft.com/office/officeart/2005/8/layout/lProcess3"/>
    <dgm:cxn modelId="{76396D4F-84A6-44A8-AC3C-A4CE895B4497}" type="presParOf" srcId="{520E516B-A11A-4752-A401-AD7DA53FD646}" destId="{1620FA76-C7C0-4FBC-97CA-9F22F770B087}" srcOrd="0" destOrd="0" presId="urn:microsoft.com/office/officeart/2005/8/layout/lProcess3"/>
    <dgm:cxn modelId="{770016F8-32E0-458C-BB26-DBBC38EF90C5}" type="presParOf" srcId="{EAB827D4-E2C8-4FBB-885F-748F80BFA8C9}" destId="{5F083A0D-3D60-4E4C-B1CE-59520C21CB4D}" srcOrd="11" destOrd="0" presId="urn:microsoft.com/office/officeart/2005/8/layout/lProcess3"/>
    <dgm:cxn modelId="{4885326B-DB62-4DE4-A7D4-3B2B24DC0A4B}" type="presParOf" srcId="{EAB827D4-E2C8-4FBB-885F-748F80BFA8C9}" destId="{1A2C688B-FFC5-47FE-8733-96CC518FBB9F}" srcOrd="12" destOrd="0" presId="urn:microsoft.com/office/officeart/2005/8/layout/lProcess3"/>
    <dgm:cxn modelId="{48991D87-D5D1-4055-96E9-5B9C1CAB941D}" type="presParOf" srcId="{1A2C688B-FFC5-47FE-8733-96CC518FBB9F}" destId="{F0DC673D-AD82-4C98-BE1E-DE2E89765E3C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51C0B42-5319-4FA9-AF84-C368ECD7A2D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77717E1E-C0C1-4212-AB29-0D400D7B21FA}">
      <dgm:prSet phldrT="[ข้อความ]"/>
      <dgm:spPr/>
      <dgm:t>
        <a:bodyPr/>
        <a:lstStyle/>
        <a:p>
          <a:r>
            <a:rPr lang="en-US" dirty="0" smtClean="0"/>
            <a:t>Post-Harvest Cooling</a:t>
          </a:r>
          <a:endParaRPr lang="th-TH" dirty="0"/>
        </a:p>
      </dgm:t>
    </dgm:pt>
    <dgm:pt modelId="{BE80D315-85A7-4A9C-B6E7-CF7671A6C916}" type="parTrans" cxnId="{CB8AF684-92FC-4702-8999-AA558452FEC2}">
      <dgm:prSet/>
      <dgm:spPr/>
      <dgm:t>
        <a:bodyPr/>
        <a:lstStyle/>
        <a:p>
          <a:endParaRPr lang="th-TH"/>
        </a:p>
      </dgm:t>
    </dgm:pt>
    <dgm:pt modelId="{DEFA63B2-7526-41B7-930A-6560EC8EEBDF}" type="sibTrans" cxnId="{CB8AF684-92FC-4702-8999-AA558452FEC2}">
      <dgm:prSet/>
      <dgm:spPr/>
      <dgm:t>
        <a:bodyPr/>
        <a:lstStyle/>
        <a:p>
          <a:endParaRPr lang="th-TH"/>
        </a:p>
      </dgm:t>
    </dgm:pt>
    <dgm:pt modelId="{8C02D45E-34F9-4660-8311-091C0E9EF867}">
      <dgm:prSet phldrT="[ข้อความ]"/>
      <dgm:spPr/>
      <dgm:t>
        <a:bodyPr/>
        <a:lstStyle/>
        <a:p>
          <a:r>
            <a:rPr lang="en-US" dirty="0" smtClean="0"/>
            <a:t>Packaging</a:t>
          </a:r>
          <a:endParaRPr lang="th-TH" dirty="0"/>
        </a:p>
      </dgm:t>
    </dgm:pt>
    <dgm:pt modelId="{7D0AAF00-603B-4F40-9048-EFECFCD58D00}" type="parTrans" cxnId="{4B7FEBCE-9DFB-40C4-98D6-58BFD27C3CD9}">
      <dgm:prSet/>
      <dgm:spPr/>
      <dgm:t>
        <a:bodyPr/>
        <a:lstStyle/>
        <a:p>
          <a:endParaRPr lang="th-TH"/>
        </a:p>
      </dgm:t>
    </dgm:pt>
    <dgm:pt modelId="{BA4F8BCE-D049-4540-B42D-EFE742F7D133}" type="sibTrans" cxnId="{4B7FEBCE-9DFB-40C4-98D6-58BFD27C3CD9}">
      <dgm:prSet/>
      <dgm:spPr/>
      <dgm:t>
        <a:bodyPr/>
        <a:lstStyle/>
        <a:p>
          <a:endParaRPr lang="th-TH"/>
        </a:p>
      </dgm:t>
    </dgm:pt>
    <dgm:pt modelId="{B2A437C2-B67C-4682-8CA4-B6E2AECEC281}">
      <dgm:prSet phldrT="[ข้อความ]"/>
      <dgm:spPr/>
      <dgm:t>
        <a:bodyPr/>
        <a:lstStyle/>
        <a:p>
          <a:r>
            <a:rPr lang="en-US" dirty="0" smtClean="0"/>
            <a:t>Labeling Materials</a:t>
          </a:r>
          <a:endParaRPr lang="th-TH" dirty="0"/>
        </a:p>
      </dgm:t>
    </dgm:pt>
    <dgm:pt modelId="{9C6B5C77-4C0A-4C35-8924-3FE172C5F9F8}" type="parTrans" cxnId="{46CFA6DD-8174-4CBD-BE7E-4E97A241E11A}">
      <dgm:prSet/>
      <dgm:spPr/>
      <dgm:t>
        <a:bodyPr/>
        <a:lstStyle/>
        <a:p>
          <a:endParaRPr lang="th-TH"/>
        </a:p>
      </dgm:t>
    </dgm:pt>
    <dgm:pt modelId="{E6A3402D-F6C4-4C82-8FE0-015CBBDB5D42}" type="sibTrans" cxnId="{46CFA6DD-8174-4CBD-BE7E-4E97A241E11A}">
      <dgm:prSet/>
      <dgm:spPr/>
      <dgm:t>
        <a:bodyPr/>
        <a:lstStyle/>
        <a:p>
          <a:endParaRPr lang="th-TH"/>
        </a:p>
      </dgm:t>
    </dgm:pt>
    <dgm:pt modelId="{5AD8946B-5A1F-4FE4-870F-3AACF788BFA8}">
      <dgm:prSet phldrT="[ข้อความ]"/>
      <dgm:spPr/>
      <dgm:t>
        <a:bodyPr/>
        <a:lstStyle/>
        <a:p>
          <a:r>
            <a:rPr lang="en-US" dirty="0" smtClean="0"/>
            <a:t>Agents</a:t>
          </a:r>
        </a:p>
      </dgm:t>
    </dgm:pt>
    <dgm:pt modelId="{E17194F7-27A3-4AFC-90EC-D5EA9A56BC88}" type="parTrans" cxnId="{7C29756C-D740-438C-B7D5-030D8501734F}">
      <dgm:prSet/>
      <dgm:spPr/>
      <dgm:t>
        <a:bodyPr/>
        <a:lstStyle/>
        <a:p>
          <a:endParaRPr lang="th-TH"/>
        </a:p>
      </dgm:t>
    </dgm:pt>
    <dgm:pt modelId="{27CC530F-949F-4630-A45F-08A4F57F785A}" type="sibTrans" cxnId="{7C29756C-D740-438C-B7D5-030D8501734F}">
      <dgm:prSet/>
      <dgm:spPr/>
      <dgm:t>
        <a:bodyPr/>
        <a:lstStyle/>
        <a:p>
          <a:endParaRPr lang="th-TH"/>
        </a:p>
      </dgm:t>
    </dgm:pt>
    <dgm:pt modelId="{4EB787EF-941E-42C0-9C93-BC147ADB7D5D}">
      <dgm:prSet phldrT="[ข้อความ]"/>
      <dgm:spPr/>
      <dgm:t>
        <a:bodyPr/>
        <a:lstStyle/>
        <a:p>
          <a:r>
            <a:rPr lang="en-US" dirty="0" smtClean="0"/>
            <a:t>Refrigerated trucks</a:t>
          </a:r>
          <a:endParaRPr lang="th-TH" dirty="0"/>
        </a:p>
      </dgm:t>
    </dgm:pt>
    <dgm:pt modelId="{84C139C2-40D8-4CDB-957D-BA03FA023D37}" type="parTrans" cxnId="{8F0C3335-FB34-4301-8462-E68E51AB5F20}">
      <dgm:prSet/>
      <dgm:spPr/>
      <dgm:t>
        <a:bodyPr/>
        <a:lstStyle/>
        <a:p>
          <a:endParaRPr lang="th-TH"/>
        </a:p>
      </dgm:t>
    </dgm:pt>
    <dgm:pt modelId="{6DFFF4BD-943B-44D2-AD4C-834A1C0CBDE7}" type="sibTrans" cxnId="{8F0C3335-FB34-4301-8462-E68E51AB5F20}">
      <dgm:prSet/>
      <dgm:spPr/>
      <dgm:t>
        <a:bodyPr/>
        <a:lstStyle/>
        <a:p>
          <a:endParaRPr lang="th-TH"/>
        </a:p>
      </dgm:t>
    </dgm:pt>
    <dgm:pt modelId="{B71DF3DB-CD28-437E-9277-5802F8E88CBC}">
      <dgm:prSet phldrT="[ข้อความ]"/>
      <dgm:spPr/>
      <dgm:t>
        <a:bodyPr/>
        <a:lstStyle/>
        <a:p>
          <a:r>
            <a:rPr lang="en-US" dirty="0" smtClean="0"/>
            <a:t>freight</a:t>
          </a:r>
          <a:endParaRPr lang="th-TH" dirty="0"/>
        </a:p>
      </dgm:t>
    </dgm:pt>
    <dgm:pt modelId="{5A5D062C-7B2D-4260-804C-6FBF6C78C721}" type="parTrans" cxnId="{D2A0C027-0031-4CF6-97C0-782496539459}">
      <dgm:prSet/>
      <dgm:spPr/>
      <dgm:t>
        <a:bodyPr/>
        <a:lstStyle/>
        <a:p>
          <a:endParaRPr lang="th-TH"/>
        </a:p>
      </dgm:t>
    </dgm:pt>
    <dgm:pt modelId="{DB2ECC88-42BB-4FDC-AA6D-CE6BC12715B6}" type="sibTrans" cxnId="{D2A0C027-0031-4CF6-97C0-782496539459}">
      <dgm:prSet/>
      <dgm:spPr/>
      <dgm:t>
        <a:bodyPr/>
        <a:lstStyle/>
        <a:p>
          <a:endParaRPr lang="th-TH"/>
        </a:p>
      </dgm:t>
    </dgm:pt>
    <dgm:pt modelId="{95C06905-A2BE-4B85-8C0C-BD0AF6735830}">
      <dgm:prSet phldrT="[ข้อความ]"/>
      <dgm:spPr/>
      <dgm:t>
        <a:bodyPr/>
        <a:lstStyle/>
        <a:p>
          <a:r>
            <a:rPr lang="en-US" dirty="0" smtClean="0"/>
            <a:t>Air Carriers</a:t>
          </a:r>
        </a:p>
      </dgm:t>
    </dgm:pt>
    <dgm:pt modelId="{479772D5-D342-470F-B6FA-24B0957E137B}" type="parTrans" cxnId="{8C9B6790-AF3E-494F-8097-44D8D2538A68}">
      <dgm:prSet/>
      <dgm:spPr/>
      <dgm:t>
        <a:bodyPr/>
        <a:lstStyle/>
        <a:p>
          <a:endParaRPr lang="th-TH"/>
        </a:p>
      </dgm:t>
    </dgm:pt>
    <dgm:pt modelId="{917E543C-395C-466D-A5CF-2C194B6705C7}" type="sibTrans" cxnId="{8C9B6790-AF3E-494F-8097-44D8D2538A68}">
      <dgm:prSet/>
      <dgm:spPr/>
      <dgm:t>
        <a:bodyPr/>
        <a:lstStyle/>
        <a:p>
          <a:endParaRPr lang="th-TH"/>
        </a:p>
      </dgm:t>
    </dgm:pt>
    <dgm:pt modelId="{EAB827D4-E2C8-4FBB-885F-748F80BFA8C9}" type="pres">
      <dgm:prSet presAssocID="{651C0B42-5319-4FA9-AF84-C368ECD7A2D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1A390523-D7D2-45B0-97B8-BC194023FF15}" type="pres">
      <dgm:prSet presAssocID="{77717E1E-C0C1-4212-AB29-0D400D7B21FA}" presName="horFlow" presStyleCnt="0"/>
      <dgm:spPr/>
    </dgm:pt>
    <dgm:pt modelId="{E5BD1C0C-B16F-4B2F-98D6-1B7D58D62FCE}" type="pres">
      <dgm:prSet presAssocID="{77717E1E-C0C1-4212-AB29-0D400D7B21FA}" presName="bigChev" presStyleLbl="node1" presStyleIdx="0" presStyleCnt="7"/>
      <dgm:spPr/>
      <dgm:t>
        <a:bodyPr/>
        <a:lstStyle/>
        <a:p>
          <a:endParaRPr lang="th-TH"/>
        </a:p>
      </dgm:t>
    </dgm:pt>
    <dgm:pt modelId="{2FD4B062-42BD-44F2-816A-E7D1087027C0}" type="pres">
      <dgm:prSet presAssocID="{77717E1E-C0C1-4212-AB29-0D400D7B21FA}" presName="vSp" presStyleCnt="0"/>
      <dgm:spPr/>
    </dgm:pt>
    <dgm:pt modelId="{1D390C70-FF1F-4A68-99EA-33BB3B821CB8}" type="pres">
      <dgm:prSet presAssocID="{8C02D45E-34F9-4660-8311-091C0E9EF867}" presName="horFlow" presStyleCnt="0"/>
      <dgm:spPr/>
    </dgm:pt>
    <dgm:pt modelId="{1643D11C-8578-4B66-A757-2DC044DF127F}" type="pres">
      <dgm:prSet presAssocID="{8C02D45E-34F9-4660-8311-091C0E9EF867}" presName="bigChev" presStyleLbl="node1" presStyleIdx="1" presStyleCnt="7"/>
      <dgm:spPr/>
      <dgm:t>
        <a:bodyPr/>
        <a:lstStyle/>
        <a:p>
          <a:endParaRPr lang="th-TH"/>
        </a:p>
      </dgm:t>
    </dgm:pt>
    <dgm:pt modelId="{755820A5-6061-4C7F-B58D-BC3400BB1DA1}" type="pres">
      <dgm:prSet presAssocID="{8C02D45E-34F9-4660-8311-091C0E9EF867}" presName="vSp" presStyleCnt="0"/>
      <dgm:spPr/>
    </dgm:pt>
    <dgm:pt modelId="{1D86A63C-4D77-474C-9425-D2E78BD62E99}" type="pres">
      <dgm:prSet presAssocID="{B2A437C2-B67C-4682-8CA4-B6E2AECEC281}" presName="horFlow" presStyleCnt="0"/>
      <dgm:spPr/>
    </dgm:pt>
    <dgm:pt modelId="{952AB280-8380-480F-B2C7-B09A7853315A}" type="pres">
      <dgm:prSet presAssocID="{B2A437C2-B67C-4682-8CA4-B6E2AECEC281}" presName="bigChev" presStyleLbl="node1" presStyleIdx="2" presStyleCnt="7"/>
      <dgm:spPr/>
      <dgm:t>
        <a:bodyPr/>
        <a:lstStyle/>
        <a:p>
          <a:endParaRPr lang="th-TH"/>
        </a:p>
      </dgm:t>
    </dgm:pt>
    <dgm:pt modelId="{701BCAE3-6C02-495A-9619-3F04EE2FE6B0}" type="pres">
      <dgm:prSet presAssocID="{B2A437C2-B67C-4682-8CA4-B6E2AECEC281}" presName="vSp" presStyleCnt="0"/>
      <dgm:spPr/>
    </dgm:pt>
    <dgm:pt modelId="{2546561C-A5A2-44FD-A0AA-A8EC55CDB151}" type="pres">
      <dgm:prSet presAssocID="{4EB787EF-941E-42C0-9C93-BC147ADB7D5D}" presName="horFlow" presStyleCnt="0"/>
      <dgm:spPr/>
    </dgm:pt>
    <dgm:pt modelId="{88053597-419F-43B4-BF27-0181AB2AF561}" type="pres">
      <dgm:prSet presAssocID="{4EB787EF-941E-42C0-9C93-BC147ADB7D5D}" presName="bigChev" presStyleLbl="node1" presStyleIdx="3" presStyleCnt="7"/>
      <dgm:spPr/>
      <dgm:t>
        <a:bodyPr/>
        <a:lstStyle/>
        <a:p>
          <a:endParaRPr lang="th-TH"/>
        </a:p>
      </dgm:t>
    </dgm:pt>
    <dgm:pt modelId="{EA06C29D-306A-4DE8-AD0A-E14C7C6E2791}" type="pres">
      <dgm:prSet presAssocID="{4EB787EF-941E-42C0-9C93-BC147ADB7D5D}" presName="vSp" presStyleCnt="0"/>
      <dgm:spPr/>
    </dgm:pt>
    <dgm:pt modelId="{005EDFE3-B922-4200-8352-BA05EE066126}" type="pres">
      <dgm:prSet presAssocID="{B71DF3DB-CD28-437E-9277-5802F8E88CBC}" presName="horFlow" presStyleCnt="0"/>
      <dgm:spPr/>
    </dgm:pt>
    <dgm:pt modelId="{79C34BDE-7AF3-475A-9C02-EB96C2AF135D}" type="pres">
      <dgm:prSet presAssocID="{B71DF3DB-CD28-437E-9277-5802F8E88CBC}" presName="bigChev" presStyleLbl="node1" presStyleIdx="4" presStyleCnt="7"/>
      <dgm:spPr/>
      <dgm:t>
        <a:bodyPr/>
        <a:lstStyle/>
        <a:p>
          <a:endParaRPr lang="th-TH"/>
        </a:p>
      </dgm:t>
    </dgm:pt>
    <dgm:pt modelId="{54FACA06-BBCE-48B8-A8DA-7F2FE12D95D4}" type="pres">
      <dgm:prSet presAssocID="{B71DF3DB-CD28-437E-9277-5802F8E88CBC}" presName="vSp" presStyleCnt="0"/>
      <dgm:spPr/>
    </dgm:pt>
    <dgm:pt modelId="{520E516B-A11A-4752-A401-AD7DA53FD646}" type="pres">
      <dgm:prSet presAssocID="{5AD8946B-5A1F-4FE4-870F-3AACF788BFA8}" presName="horFlow" presStyleCnt="0"/>
      <dgm:spPr/>
    </dgm:pt>
    <dgm:pt modelId="{1620FA76-C7C0-4FBC-97CA-9F22F770B087}" type="pres">
      <dgm:prSet presAssocID="{5AD8946B-5A1F-4FE4-870F-3AACF788BFA8}" presName="bigChev" presStyleLbl="node1" presStyleIdx="5" presStyleCnt="7"/>
      <dgm:spPr/>
      <dgm:t>
        <a:bodyPr/>
        <a:lstStyle/>
        <a:p>
          <a:endParaRPr lang="th-TH"/>
        </a:p>
      </dgm:t>
    </dgm:pt>
    <dgm:pt modelId="{1BBBF00A-26D9-48C3-925C-31EB45BAE77C}" type="pres">
      <dgm:prSet presAssocID="{5AD8946B-5A1F-4FE4-870F-3AACF788BFA8}" presName="vSp" presStyleCnt="0"/>
      <dgm:spPr/>
    </dgm:pt>
    <dgm:pt modelId="{801A05AC-BE20-485F-ABBE-67898A126D43}" type="pres">
      <dgm:prSet presAssocID="{95C06905-A2BE-4B85-8C0C-BD0AF6735830}" presName="horFlow" presStyleCnt="0"/>
      <dgm:spPr/>
    </dgm:pt>
    <dgm:pt modelId="{1800E6BF-50C5-4910-B053-4425D93A3B3E}" type="pres">
      <dgm:prSet presAssocID="{95C06905-A2BE-4B85-8C0C-BD0AF6735830}" presName="bigChev" presStyleLbl="node1" presStyleIdx="6" presStyleCnt="7"/>
      <dgm:spPr/>
      <dgm:t>
        <a:bodyPr/>
        <a:lstStyle/>
        <a:p>
          <a:endParaRPr lang="th-TH"/>
        </a:p>
      </dgm:t>
    </dgm:pt>
  </dgm:ptLst>
  <dgm:cxnLst>
    <dgm:cxn modelId="{EF16CB7D-3398-4B43-BC5D-2D4331B2CE87}" type="presOf" srcId="{4EB787EF-941E-42C0-9C93-BC147ADB7D5D}" destId="{88053597-419F-43B4-BF27-0181AB2AF561}" srcOrd="0" destOrd="0" presId="urn:microsoft.com/office/officeart/2005/8/layout/lProcess3"/>
    <dgm:cxn modelId="{90C48A61-ADE5-45C0-ABB0-B1CA19C33E25}" type="presOf" srcId="{5AD8946B-5A1F-4FE4-870F-3AACF788BFA8}" destId="{1620FA76-C7C0-4FBC-97CA-9F22F770B087}" srcOrd="0" destOrd="0" presId="urn:microsoft.com/office/officeart/2005/8/layout/lProcess3"/>
    <dgm:cxn modelId="{8F0C3335-FB34-4301-8462-E68E51AB5F20}" srcId="{651C0B42-5319-4FA9-AF84-C368ECD7A2D3}" destId="{4EB787EF-941E-42C0-9C93-BC147ADB7D5D}" srcOrd="3" destOrd="0" parTransId="{84C139C2-40D8-4CDB-957D-BA03FA023D37}" sibTransId="{6DFFF4BD-943B-44D2-AD4C-834A1C0CBDE7}"/>
    <dgm:cxn modelId="{EC399128-D4DE-4A3D-9184-9D8E8D81EFBD}" type="presOf" srcId="{B71DF3DB-CD28-437E-9277-5802F8E88CBC}" destId="{79C34BDE-7AF3-475A-9C02-EB96C2AF135D}" srcOrd="0" destOrd="0" presId="urn:microsoft.com/office/officeart/2005/8/layout/lProcess3"/>
    <dgm:cxn modelId="{46CFA6DD-8174-4CBD-BE7E-4E97A241E11A}" srcId="{651C0B42-5319-4FA9-AF84-C368ECD7A2D3}" destId="{B2A437C2-B67C-4682-8CA4-B6E2AECEC281}" srcOrd="2" destOrd="0" parTransId="{9C6B5C77-4C0A-4C35-8924-3FE172C5F9F8}" sibTransId="{E6A3402D-F6C4-4C82-8FE0-015CBBDB5D42}"/>
    <dgm:cxn modelId="{4A34C521-17E2-42F3-8088-CFAD94D1F0B5}" type="presOf" srcId="{77717E1E-C0C1-4212-AB29-0D400D7B21FA}" destId="{E5BD1C0C-B16F-4B2F-98D6-1B7D58D62FCE}" srcOrd="0" destOrd="0" presId="urn:microsoft.com/office/officeart/2005/8/layout/lProcess3"/>
    <dgm:cxn modelId="{CB8AF684-92FC-4702-8999-AA558452FEC2}" srcId="{651C0B42-5319-4FA9-AF84-C368ECD7A2D3}" destId="{77717E1E-C0C1-4212-AB29-0D400D7B21FA}" srcOrd="0" destOrd="0" parTransId="{BE80D315-85A7-4A9C-B6E7-CF7671A6C916}" sibTransId="{DEFA63B2-7526-41B7-930A-6560EC8EEBDF}"/>
    <dgm:cxn modelId="{4B7FEBCE-9DFB-40C4-98D6-58BFD27C3CD9}" srcId="{651C0B42-5319-4FA9-AF84-C368ECD7A2D3}" destId="{8C02D45E-34F9-4660-8311-091C0E9EF867}" srcOrd="1" destOrd="0" parTransId="{7D0AAF00-603B-4F40-9048-EFECFCD58D00}" sibTransId="{BA4F8BCE-D049-4540-B42D-EFE742F7D133}"/>
    <dgm:cxn modelId="{4C5B0548-B882-4DF5-9632-8F18F4308606}" type="presOf" srcId="{651C0B42-5319-4FA9-AF84-C368ECD7A2D3}" destId="{EAB827D4-E2C8-4FBB-885F-748F80BFA8C9}" srcOrd="0" destOrd="0" presId="urn:microsoft.com/office/officeart/2005/8/layout/lProcess3"/>
    <dgm:cxn modelId="{E71E5A5C-37B4-4F23-BA2E-150AEDC0B229}" type="presOf" srcId="{B2A437C2-B67C-4682-8CA4-B6E2AECEC281}" destId="{952AB280-8380-480F-B2C7-B09A7853315A}" srcOrd="0" destOrd="0" presId="urn:microsoft.com/office/officeart/2005/8/layout/lProcess3"/>
    <dgm:cxn modelId="{D2A0C027-0031-4CF6-97C0-782496539459}" srcId="{651C0B42-5319-4FA9-AF84-C368ECD7A2D3}" destId="{B71DF3DB-CD28-437E-9277-5802F8E88CBC}" srcOrd="4" destOrd="0" parTransId="{5A5D062C-7B2D-4260-804C-6FBF6C78C721}" sibTransId="{DB2ECC88-42BB-4FDC-AA6D-CE6BC12715B6}"/>
    <dgm:cxn modelId="{7C29756C-D740-438C-B7D5-030D8501734F}" srcId="{651C0B42-5319-4FA9-AF84-C368ECD7A2D3}" destId="{5AD8946B-5A1F-4FE4-870F-3AACF788BFA8}" srcOrd="5" destOrd="0" parTransId="{E17194F7-27A3-4AFC-90EC-D5EA9A56BC88}" sibTransId="{27CC530F-949F-4630-A45F-08A4F57F785A}"/>
    <dgm:cxn modelId="{20DAC74E-2E0C-4AA2-BDA0-7E63C76DEFFA}" type="presOf" srcId="{95C06905-A2BE-4B85-8C0C-BD0AF6735830}" destId="{1800E6BF-50C5-4910-B053-4425D93A3B3E}" srcOrd="0" destOrd="0" presId="urn:microsoft.com/office/officeart/2005/8/layout/lProcess3"/>
    <dgm:cxn modelId="{8C9B6790-AF3E-494F-8097-44D8D2538A68}" srcId="{651C0B42-5319-4FA9-AF84-C368ECD7A2D3}" destId="{95C06905-A2BE-4B85-8C0C-BD0AF6735830}" srcOrd="6" destOrd="0" parTransId="{479772D5-D342-470F-B6FA-24B0957E137B}" sibTransId="{917E543C-395C-466D-A5CF-2C194B6705C7}"/>
    <dgm:cxn modelId="{16A86459-2B03-4470-B989-818C9BA42907}" type="presOf" srcId="{8C02D45E-34F9-4660-8311-091C0E9EF867}" destId="{1643D11C-8578-4B66-A757-2DC044DF127F}" srcOrd="0" destOrd="0" presId="urn:microsoft.com/office/officeart/2005/8/layout/lProcess3"/>
    <dgm:cxn modelId="{8007A6B9-C743-49E1-8FA1-DDC6A6425CA4}" type="presParOf" srcId="{EAB827D4-E2C8-4FBB-885F-748F80BFA8C9}" destId="{1A390523-D7D2-45B0-97B8-BC194023FF15}" srcOrd="0" destOrd="0" presId="urn:microsoft.com/office/officeart/2005/8/layout/lProcess3"/>
    <dgm:cxn modelId="{9A25F22D-1F5A-4527-960B-7FE4023D6CF3}" type="presParOf" srcId="{1A390523-D7D2-45B0-97B8-BC194023FF15}" destId="{E5BD1C0C-B16F-4B2F-98D6-1B7D58D62FCE}" srcOrd="0" destOrd="0" presId="urn:microsoft.com/office/officeart/2005/8/layout/lProcess3"/>
    <dgm:cxn modelId="{3C401F85-55EC-4C80-B3B3-E57BC5FC2BA4}" type="presParOf" srcId="{EAB827D4-E2C8-4FBB-885F-748F80BFA8C9}" destId="{2FD4B062-42BD-44F2-816A-E7D1087027C0}" srcOrd="1" destOrd="0" presId="urn:microsoft.com/office/officeart/2005/8/layout/lProcess3"/>
    <dgm:cxn modelId="{9FF0104C-978C-49A8-8471-A5EB501872AD}" type="presParOf" srcId="{EAB827D4-E2C8-4FBB-885F-748F80BFA8C9}" destId="{1D390C70-FF1F-4A68-99EA-33BB3B821CB8}" srcOrd="2" destOrd="0" presId="urn:microsoft.com/office/officeart/2005/8/layout/lProcess3"/>
    <dgm:cxn modelId="{90659A2E-1026-4C10-821E-D5C486E4E6EF}" type="presParOf" srcId="{1D390C70-FF1F-4A68-99EA-33BB3B821CB8}" destId="{1643D11C-8578-4B66-A757-2DC044DF127F}" srcOrd="0" destOrd="0" presId="urn:microsoft.com/office/officeart/2005/8/layout/lProcess3"/>
    <dgm:cxn modelId="{6CF4CE45-6DE9-4B46-8EC5-D584F4B39CE7}" type="presParOf" srcId="{EAB827D4-E2C8-4FBB-885F-748F80BFA8C9}" destId="{755820A5-6061-4C7F-B58D-BC3400BB1DA1}" srcOrd="3" destOrd="0" presId="urn:microsoft.com/office/officeart/2005/8/layout/lProcess3"/>
    <dgm:cxn modelId="{A974651F-AE3D-4C23-A496-DC118EB3D9BC}" type="presParOf" srcId="{EAB827D4-E2C8-4FBB-885F-748F80BFA8C9}" destId="{1D86A63C-4D77-474C-9425-D2E78BD62E99}" srcOrd="4" destOrd="0" presId="urn:microsoft.com/office/officeart/2005/8/layout/lProcess3"/>
    <dgm:cxn modelId="{890D3968-DD07-476E-A6CC-FBE4093078BB}" type="presParOf" srcId="{1D86A63C-4D77-474C-9425-D2E78BD62E99}" destId="{952AB280-8380-480F-B2C7-B09A7853315A}" srcOrd="0" destOrd="0" presId="urn:microsoft.com/office/officeart/2005/8/layout/lProcess3"/>
    <dgm:cxn modelId="{EA22093A-B9DC-43C1-B500-5951A138A51C}" type="presParOf" srcId="{EAB827D4-E2C8-4FBB-885F-748F80BFA8C9}" destId="{701BCAE3-6C02-495A-9619-3F04EE2FE6B0}" srcOrd="5" destOrd="0" presId="urn:microsoft.com/office/officeart/2005/8/layout/lProcess3"/>
    <dgm:cxn modelId="{5F8922EA-7EF3-4800-930C-057B0E2BCA19}" type="presParOf" srcId="{EAB827D4-E2C8-4FBB-885F-748F80BFA8C9}" destId="{2546561C-A5A2-44FD-A0AA-A8EC55CDB151}" srcOrd="6" destOrd="0" presId="urn:microsoft.com/office/officeart/2005/8/layout/lProcess3"/>
    <dgm:cxn modelId="{E7D23321-BD2D-4533-A4DF-EF33A86D6FC6}" type="presParOf" srcId="{2546561C-A5A2-44FD-A0AA-A8EC55CDB151}" destId="{88053597-419F-43B4-BF27-0181AB2AF561}" srcOrd="0" destOrd="0" presId="urn:microsoft.com/office/officeart/2005/8/layout/lProcess3"/>
    <dgm:cxn modelId="{9942E1FF-4C22-4CDB-86AB-1F22F81FD4B3}" type="presParOf" srcId="{EAB827D4-E2C8-4FBB-885F-748F80BFA8C9}" destId="{EA06C29D-306A-4DE8-AD0A-E14C7C6E2791}" srcOrd="7" destOrd="0" presId="urn:microsoft.com/office/officeart/2005/8/layout/lProcess3"/>
    <dgm:cxn modelId="{5568F6B7-B430-427D-A6B4-E6AFF8557E51}" type="presParOf" srcId="{EAB827D4-E2C8-4FBB-885F-748F80BFA8C9}" destId="{005EDFE3-B922-4200-8352-BA05EE066126}" srcOrd="8" destOrd="0" presId="urn:microsoft.com/office/officeart/2005/8/layout/lProcess3"/>
    <dgm:cxn modelId="{7BFC8693-4E28-47BA-AF6E-735594F57F8E}" type="presParOf" srcId="{005EDFE3-B922-4200-8352-BA05EE066126}" destId="{79C34BDE-7AF3-475A-9C02-EB96C2AF135D}" srcOrd="0" destOrd="0" presId="urn:microsoft.com/office/officeart/2005/8/layout/lProcess3"/>
    <dgm:cxn modelId="{0D588A70-0FC2-4B8B-AC86-0C67EFDD12CD}" type="presParOf" srcId="{EAB827D4-E2C8-4FBB-885F-748F80BFA8C9}" destId="{54FACA06-BBCE-48B8-A8DA-7F2FE12D95D4}" srcOrd="9" destOrd="0" presId="urn:microsoft.com/office/officeart/2005/8/layout/lProcess3"/>
    <dgm:cxn modelId="{094E20B4-07FF-4FE5-99BE-2E120F89CDCD}" type="presParOf" srcId="{EAB827D4-E2C8-4FBB-885F-748F80BFA8C9}" destId="{520E516B-A11A-4752-A401-AD7DA53FD646}" srcOrd="10" destOrd="0" presId="urn:microsoft.com/office/officeart/2005/8/layout/lProcess3"/>
    <dgm:cxn modelId="{EF14B789-1BC3-467C-9DA4-3CCEEB10BA06}" type="presParOf" srcId="{520E516B-A11A-4752-A401-AD7DA53FD646}" destId="{1620FA76-C7C0-4FBC-97CA-9F22F770B087}" srcOrd="0" destOrd="0" presId="urn:microsoft.com/office/officeart/2005/8/layout/lProcess3"/>
    <dgm:cxn modelId="{11C4AA16-DBE0-4D87-A057-36AB42749D7C}" type="presParOf" srcId="{EAB827D4-E2C8-4FBB-885F-748F80BFA8C9}" destId="{1BBBF00A-26D9-48C3-925C-31EB45BAE77C}" srcOrd="11" destOrd="0" presId="urn:microsoft.com/office/officeart/2005/8/layout/lProcess3"/>
    <dgm:cxn modelId="{0E0A12D7-9212-4CEA-8175-6FC816EFD428}" type="presParOf" srcId="{EAB827D4-E2C8-4FBB-885F-748F80BFA8C9}" destId="{801A05AC-BE20-485F-ABBE-67898A126D43}" srcOrd="12" destOrd="0" presId="urn:microsoft.com/office/officeart/2005/8/layout/lProcess3"/>
    <dgm:cxn modelId="{F030CEE0-DE28-4925-A973-FA64FF1DC79F}" type="presParOf" srcId="{801A05AC-BE20-485F-ABBE-67898A126D43}" destId="{1800E6BF-50C5-4910-B053-4425D93A3B3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4E114E-27AC-4F39-855F-46E45EC68D6D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ACBE6B23-7A63-4A26-A816-C22A44FD29BE}">
      <dgm:prSet phldrT="[Text]"/>
      <dgm:spPr/>
      <dgm:t>
        <a:bodyPr/>
        <a:lstStyle/>
        <a:p>
          <a:r>
            <a:rPr lang="en-US" dirty="0" smtClean="0"/>
            <a:t>Project &amp; Activities </a:t>
          </a:r>
          <a:endParaRPr lang="th-TH" dirty="0"/>
        </a:p>
      </dgm:t>
    </dgm:pt>
    <dgm:pt modelId="{D6F4B3C0-A4C5-4FB4-97EE-29FD148F2A00}" type="parTrans" cxnId="{9843A052-2E66-47D5-B9B1-E7C1D04AC33E}">
      <dgm:prSet/>
      <dgm:spPr/>
      <dgm:t>
        <a:bodyPr/>
        <a:lstStyle/>
        <a:p>
          <a:endParaRPr lang="th-TH"/>
        </a:p>
      </dgm:t>
    </dgm:pt>
    <dgm:pt modelId="{5DD12561-286A-4999-800B-1299B668D5EE}" type="sibTrans" cxnId="{9843A052-2E66-47D5-B9B1-E7C1D04AC33E}">
      <dgm:prSet/>
      <dgm:spPr/>
      <dgm:t>
        <a:bodyPr/>
        <a:lstStyle/>
        <a:p>
          <a:endParaRPr lang="th-TH"/>
        </a:p>
      </dgm:t>
    </dgm:pt>
    <dgm:pt modelId="{26EFBA2E-BD9F-43F9-AAD8-92AC226F5BD6}">
      <dgm:prSet phldrT="[Text]"/>
      <dgm:spPr/>
      <dgm:t>
        <a:bodyPr/>
        <a:lstStyle/>
        <a:p>
          <a:r>
            <a:rPr lang="en-US" dirty="0" smtClean="0"/>
            <a:t>Professional ? </a:t>
          </a:r>
          <a:endParaRPr lang="th-TH" dirty="0"/>
        </a:p>
      </dgm:t>
    </dgm:pt>
    <dgm:pt modelId="{46EF5F52-78B1-49F5-BDB7-36E914EBFA8B}" type="parTrans" cxnId="{15753BCF-4DBA-44E7-B00A-5350781972C6}">
      <dgm:prSet/>
      <dgm:spPr/>
      <dgm:t>
        <a:bodyPr/>
        <a:lstStyle/>
        <a:p>
          <a:endParaRPr lang="th-TH"/>
        </a:p>
      </dgm:t>
    </dgm:pt>
    <dgm:pt modelId="{083A736D-DBFB-4EA9-9F56-AB995B4ECB84}" type="sibTrans" cxnId="{15753BCF-4DBA-44E7-B00A-5350781972C6}">
      <dgm:prSet/>
      <dgm:spPr/>
      <dgm:t>
        <a:bodyPr/>
        <a:lstStyle/>
        <a:p>
          <a:endParaRPr lang="th-TH"/>
        </a:p>
      </dgm:t>
    </dgm:pt>
    <dgm:pt modelId="{FFD22CBB-BB98-4F8B-B104-84A24ECB0997}">
      <dgm:prSet phldrT="[Text]"/>
      <dgm:spPr/>
      <dgm:t>
        <a:bodyPr/>
        <a:lstStyle/>
        <a:p>
          <a:r>
            <a:rPr lang="en-US" dirty="0" smtClean="0"/>
            <a:t>Social Issue</a:t>
          </a:r>
          <a:endParaRPr lang="th-TH" dirty="0"/>
        </a:p>
      </dgm:t>
    </dgm:pt>
    <dgm:pt modelId="{0062C230-4B47-436B-98E0-83B3B625FA5A}" type="parTrans" cxnId="{1C907CFB-D82E-4275-B672-36C0FB37F535}">
      <dgm:prSet/>
      <dgm:spPr/>
      <dgm:t>
        <a:bodyPr/>
        <a:lstStyle/>
        <a:p>
          <a:endParaRPr lang="th-TH"/>
        </a:p>
      </dgm:t>
    </dgm:pt>
    <dgm:pt modelId="{2F880A66-2A05-483C-B0C6-02A836E58EE6}" type="sibTrans" cxnId="{1C907CFB-D82E-4275-B672-36C0FB37F535}">
      <dgm:prSet/>
      <dgm:spPr/>
      <dgm:t>
        <a:bodyPr/>
        <a:lstStyle/>
        <a:p>
          <a:endParaRPr lang="th-TH"/>
        </a:p>
      </dgm:t>
    </dgm:pt>
    <dgm:pt modelId="{AD83E06A-4A73-4DF3-A181-1418D9722E15}">
      <dgm:prSet phldrT="[Text]"/>
      <dgm:spPr/>
      <dgm:t>
        <a:bodyPr/>
        <a:lstStyle/>
        <a:p>
          <a:endParaRPr lang="th-TH" dirty="0"/>
        </a:p>
      </dgm:t>
    </dgm:pt>
    <dgm:pt modelId="{71BE1EC7-EA50-4998-9606-D2E1CD5BF244}" type="parTrans" cxnId="{35685173-BF1B-41CA-83DB-4B9A748627C4}">
      <dgm:prSet/>
      <dgm:spPr/>
      <dgm:t>
        <a:bodyPr/>
        <a:lstStyle/>
        <a:p>
          <a:endParaRPr lang="th-TH"/>
        </a:p>
      </dgm:t>
    </dgm:pt>
    <dgm:pt modelId="{4A890C7C-4A7D-4039-A90A-20FBB9FDB101}" type="sibTrans" cxnId="{35685173-BF1B-41CA-83DB-4B9A748627C4}">
      <dgm:prSet/>
      <dgm:spPr/>
      <dgm:t>
        <a:bodyPr/>
        <a:lstStyle/>
        <a:p>
          <a:endParaRPr lang="th-TH"/>
        </a:p>
      </dgm:t>
    </dgm:pt>
    <dgm:pt modelId="{D347B519-E3B5-44F3-903B-52CFAF265911}" type="pres">
      <dgm:prSet presAssocID="{794E114E-27AC-4F39-855F-46E45EC68D6D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CDB95FA9-ACB3-4129-9368-9AEC3587A242}" type="pres">
      <dgm:prSet presAssocID="{ACBE6B23-7A63-4A26-A816-C22A44FD29BE}" presName="chaos" presStyleCnt="0"/>
      <dgm:spPr/>
    </dgm:pt>
    <dgm:pt modelId="{983160F6-CE75-4A68-B661-5B1132DF0BFB}" type="pres">
      <dgm:prSet presAssocID="{ACBE6B23-7A63-4A26-A816-C22A44FD29BE}" presName="parTx1" presStyleLbl="revTx" presStyleIdx="0" presStyleCnt="3"/>
      <dgm:spPr/>
      <dgm:t>
        <a:bodyPr/>
        <a:lstStyle/>
        <a:p>
          <a:endParaRPr lang="th-TH"/>
        </a:p>
      </dgm:t>
    </dgm:pt>
    <dgm:pt modelId="{B475A613-DDE5-43DD-BED2-CC95A2A75DC8}" type="pres">
      <dgm:prSet presAssocID="{ACBE6B23-7A63-4A26-A816-C22A44FD29BE}" presName="desTx1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33BCB98-F379-4281-A8FB-A48AE1180429}" type="pres">
      <dgm:prSet presAssocID="{ACBE6B23-7A63-4A26-A816-C22A44FD29BE}" presName="c1" presStyleLbl="node1" presStyleIdx="0" presStyleCnt="19"/>
      <dgm:spPr/>
    </dgm:pt>
    <dgm:pt modelId="{BBDFA1B8-2660-4D57-8BDD-BE0F77918AE4}" type="pres">
      <dgm:prSet presAssocID="{ACBE6B23-7A63-4A26-A816-C22A44FD29BE}" presName="c2" presStyleLbl="node1" presStyleIdx="1" presStyleCnt="19"/>
      <dgm:spPr/>
    </dgm:pt>
    <dgm:pt modelId="{AF7974DC-6962-435B-AC4B-3339D7C60BDD}" type="pres">
      <dgm:prSet presAssocID="{ACBE6B23-7A63-4A26-A816-C22A44FD29BE}" presName="c3" presStyleLbl="node1" presStyleIdx="2" presStyleCnt="19"/>
      <dgm:spPr/>
    </dgm:pt>
    <dgm:pt modelId="{4F083545-1E9C-4361-9DF5-1516D1704356}" type="pres">
      <dgm:prSet presAssocID="{ACBE6B23-7A63-4A26-A816-C22A44FD29BE}" presName="c4" presStyleLbl="node1" presStyleIdx="3" presStyleCnt="19"/>
      <dgm:spPr/>
    </dgm:pt>
    <dgm:pt modelId="{DCD014DC-BFBB-4F12-A167-1193109113A8}" type="pres">
      <dgm:prSet presAssocID="{ACBE6B23-7A63-4A26-A816-C22A44FD29BE}" presName="c5" presStyleLbl="node1" presStyleIdx="4" presStyleCnt="19"/>
      <dgm:spPr/>
    </dgm:pt>
    <dgm:pt modelId="{A3C72EDD-9A45-4B88-AFE4-3FEA4F2F547B}" type="pres">
      <dgm:prSet presAssocID="{ACBE6B23-7A63-4A26-A816-C22A44FD29BE}" presName="c6" presStyleLbl="node1" presStyleIdx="5" presStyleCnt="19"/>
      <dgm:spPr/>
    </dgm:pt>
    <dgm:pt modelId="{302892ED-82DE-4235-9C80-338D5FFAE8A0}" type="pres">
      <dgm:prSet presAssocID="{ACBE6B23-7A63-4A26-A816-C22A44FD29BE}" presName="c7" presStyleLbl="node1" presStyleIdx="6" presStyleCnt="19"/>
      <dgm:spPr/>
    </dgm:pt>
    <dgm:pt modelId="{5D9CBF1B-1DF5-420D-891F-37CF22E41DC7}" type="pres">
      <dgm:prSet presAssocID="{ACBE6B23-7A63-4A26-A816-C22A44FD29BE}" presName="c8" presStyleLbl="node1" presStyleIdx="7" presStyleCnt="19"/>
      <dgm:spPr/>
    </dgm:pt>
    <dgm:pt modelId="{CDF19705-E00D-4809-804D-16B016AFBBB3}" type="pres">
      <dgm:prSet presAssocID="{ACBE6B23-7A63-4A26-A816-C22A44FD29BE}" presName="c9" presStyleLbl="node1" presStyleIdx="8" presStyleCnt="19"/>
      <dgm:spPr/>
    </dgm:pt>
    <dgm:pt modelId="{0195E29A-B889-4BEE-82C5-C450F67042CB}" type="pres">
      <dgm:prSet presAssocID="{ACBE6B23-7A63-4A26-A816-C22A44FD29BE}" presName="c10" presStyleLbl="node1" presStyleIdx="9" presStyleCnt="19"/>
      <dgm:spPr/>
    </dgm:pt>
    <dgm:pt modelId="{A22DEFC2-30B0-4467-B4FE-62DA190CF4C8}" type="pres">
      <dgm:prSet presAssocID="{ACBE6B23-7A63-4A26-A816-C22A44FD29BE}" presName="c11" presStyleLbl="node1" presStyleIdx="10" presStyleCnt="19"/>
      <dgm:spPr/>
    </dgm:pt>
    <dgm:pt modelId="{DD38F5F2-3771-4E36-BAF2-E2C6F691C03F}" type="pres">
      <dgm:prSet presAssocID="{ACBE6B23-7A63-4A26-A816-C22A44FD29BE}" presName="c12" presStyleLbl="node1" presStyleIdx="11" presStyleCnt="19"/>
      <dgm:spPr/>
    </dgm:pt>
    <dgm:pt modelId="{CC1CD682-E3DE-44CF-8E60-B00451436B67}" type="pres">
      <dgm:prSet presAssocID="{ACBE6B23-7A63-4A26-A816-C22A44FD29BE}" presName="c13" presStyleLbl="node1" presStyleIdx="12" presStyleCnt="19"/>
      <dgm:spPr/>
    </dgm:pt>
    <dgm:pt modelId="{0202BAC8-5944-4AC2-B8A9-908AF85AC218}" type="pres">
      <dgm:prSet presAssocID="{ACBE6B23-7A63-4A26-A816-C22A44FD29BE}" presName="c14" presStyleLbl="node1" presStyleIdx="13" presStyleCnt="19"/>
      <dgm:spPr/>
    </dgm:pt>
    <dgm:pt modelId="{FD720DB2-F1FE-44A5-B203-3D72683C678B}" type="pres">
      <dgm:prSet presAssocID="{ACBE6B23-7A63-4A26-A816-C22A44FD29BE}" presName="c15" presStyleLbl="node1" presStyleIdx="14" presStyleCnt="19"/>
      <dgm:spPr/>
    </dgm:pt>
    <dgm:pt modelId="{C365FDB8-6F34-408C-9987-5EFA77D089B4}" type="pres">
      <dgm:prSet presAssocID="{ACBE6B23-7A63-4A26-A816-C22A44FD29BE}" presName="c16" presStyleLbl="node1" presStyleIdx="15" presStyleCnt="19"/>
      <dgm:spPr/>
    </dgm:pt>
    <dgm:pt modelId="{90403499-D57C-4774-820D-08CB002D26AD}" type="pres">
      <dgm:prSet presAssocID="{ACBE6B23-7A63-4A26-A816-C22A44FD29BE}" presName="c17" presStyleLbl="node1" presStyleIdx="16" presStyleCnt="19"/>
      <dgm:spPr/>
    </dgm:pt>
    <dgm:pt modelId="{1E3E8D83-E680-4235-9100-F2DAE8AD1486}" type="pres">
      <dgm:prSet presAssocID="{ACBE6B23-7A63-4A26-A816-C22A44FD29BE}" presName="c18" presStyleLbl="node1" presStyleIdx="17" presStyleCnt="19"/>
      <dgm:spPr/>
    </dgm:pt>
    <dgm:pt modelId="{7C61F4C5-C043-4166-A7CD-4D6F42F81717}" type="pres">
      <dgm:prSet presAssocID="{5DD12561-286A-4999-800B-1299B668D5EE}" presName="chevronComposite1" presStyleCnt="0"/>
      <dgm:spPr/>
    </dgm:pt>
    <dgm:pt modelId="{F5605F9E-BD41-4AE3-91E0-8DA6A64CE711}" type="pres">
      <dgm:prSet presAssocID="{5DD12561-286A-4999-800B-1299B668D5EE}" presName="chevron1" presStyleLbl="sibTrans2D1" presStyleIdx="0" presStyleCnt="2"/>
      <dgm:spPr/>
    </dgm:pt>
    <dgm:pt modelId="{3DF7CA63-4889-493E-8436-F648D746FF68}" type="pres">
      <dgm:prSet presAssocID="{5DD12561-286A-4999-800B-1299B668D5EE}" presName="spChevron1" presStyleCnt="0"/>
      <dgm:spPr/>
    </dgm:pt>
    <dgm:pt modelId="{A5960C26-7AC4-42DE-8BBA-3D33BED3C0FF}" type="pres">
      <dgm:prSet presAssocID="{5DD12561-286A-4999-800B-1299B668D5EE}" presName="overlap" presStyleCnt="0"/>
      <dgm:spPr/>
    </dgm:pt>
    <dgm:pt modelId="{DEFDF55C-36EA-496E-B61F-E73B0807187D}" type="pres">
      <dgm:prSet presAssocID="{5DD12561-286A-4999-800B-1299B668D5EE}" presName="chevronComposite2" presStyleCnt="0"/>
      <dgm:spPr/>
    </dgm:pt>
    <dgm:pt modelId="{F72B47C4-C40B-4FA6-9AF0-ED3CF479C243}" type="pres">
      <dgm:prSet presAssocID="{5DD12561-286A-4999-800B-1299B668D5EE}" presName="chevron2" presStyleLbl="sibTrans2D1" presStyleIdx="1" presStyleCnt="2"/>
      <dgm:spPr/>
    </dgm:pt>
    <dgm:pt modelId="{C56C1B57-7DFB-439A-BD11-6DDA100E769D}" type="pres">
      <dgm:prSet presAssocID="{5DD12561-286A-4999-800B-1299B668D5EE}" presName="spChevron2" presStyleCnt="0"/>
      <dgm:spPr/>
    </dgm:pt>
    <dgm:pt modelId="{21E05789-769F-4B4B-A5B4-5D72614AC756}" type="pres">
      <dgm:prSet presAssocID="{FFD22CBB-BB98-4F8B-B104-84A24ECB0997}" presName="last" presStyleCnt="0"/>
      <dgm:spPr/>
    </dgm:pt>
    <dgm:pt modelId="{9B2DB445-6B2B-4512-B711-929481FEB39C}" type="pres">
      <dgm:prSet presAssocID="{FFD22CBB-BB98-4F8B-B104-84A24ECB0997}" presName="circleTx" presStyleLbl="node1" presStyleIdx="18" presStyleCnt="19"/>
      <dgm:spPr/>
      <dgm:t>
        <a:bodyPr/>
        <a:lstStyle/>
        <a:p>
          <a:endParaRPr lang="th-TH"/>
        </a:p>
      </dgm:t>
    </dgm:pt>
    <dgm:pt modelId="{4CB07EFC-2581-4B3D-9A6E-0684A273F203}" type="pres">
      <dgm:prSet presAssocID="{FFD22CBB-BB98-4F8B-B104-84A24ECB0997}" presName="desTxN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EA200BB-D9B2-4DDA-8651-F8DC55EE0259}" type="pres">
      <dgm:prSet presAssocID="{FFD22CBB-BB98-4F8B-B104-84A24ECB0997}" presName="spN" presStyleCnt="0"/>
      <dgm:spPr/>
    </dgm:pt>
  </dgm:ptLst>
  <dgm:cxnLst>
    <dgm:cxn modelId="{15753BCF-4DBA-44E7-B00A-5350781972C6}" srcId="{ACBE6B23-7A63-4A26-A816-C22A44FD29BE}" destId="{26EFBA2E-BD9F-43F9-AAD8-92AC226F5BD6}" srcOrd="0" destOrd="0" parTransId="{46EF5F52-78B1-49F5-BDB7-36E914EBFA8B}" sibTransId="{083A736D-DBFB-4EA9-9F56-AB995B4ECB84}"/>
    <dgm:cxn modelId="{6C5E709F-443E-44A0-BE1E-CED4B4B2CEAC}" type="presOf" srcId="{26EFBA2E-BD9F-43F9-AAD8-92AC226F5BD6}" destId="{B475A613-DDE5-43DD-BED2-CC95A2A75DC8}" srcOrd="0" destOrd="0" presId="urn:microsoft.com/office/officeart/2009/3/layout/RandomtoResultProcess"/>
    <dgm:cxn modelId="{B6F31D23-BCD9-4376-937F-E8561B12AE58}" type="presOf" srcId="{794E114E-27AC-4F39-855F-46E45EC68D6D}" destId="{D347B519-E3B5-44F3-903B-52CFAF265911}" srcOrd="0" destOrd="0" presId="urn:microsoft.com/office/officeart/2009/3/layout/RandomtoResultProcess"/>
    <dgm:cxn modelId="{1C907CFB-D82E-4275-B672-36C0FB37F535}" srcId="{794E114E-27AC-4F39-855F-46E45EC68D6D}" destId="{FFD22CBB-BB98-4F8B-B104-84A24ECB0997}" srcOrd="1" destOrd="0" parTransId="{0062C230-4B47-436B-98E0-83B3B625FA5A}" sibTransId="{2F880A66-2A05-483C-B0C6-02A836E58EE6}"/>
    <dgm:cxn modelId="{075DCD40-0D89-498C-989C-037AE6275D52}" type="presOf" srcId="{ACBE6B23-7A63-4A26-A816-C22A44FD29BE}" destId="{983160F6-CE75-4A68-B661-5B1132DF0BFB}" srcOrd="0" destOrd="0" presId="urn:microsoft.com/office/officeart/2009/3/layout/RandomtoResultProcess"/>
    <dgm:cxn modelId="{6642853B-8AD6-491E-9AFC-C620A66FADDF}" type="presOf" srcId="{FFD22CBB-BB98-4F8B-B104-84A24ECB0997}" destId="{9B2DB445-6B2B-4512-B711-929481FEB39C}" srcOrd="0" destOrd="0" presId="urn:microsoft.com/office/officeart/2009/3/layout/RandomtoResultProcess"/>
    <dgm:cxn modelId="{9843A052-2E66-47D5-B9B1-E7C1D04AC33E}" srcId="{794E114E-27AC-4F39-855F-46E45EC68D6D}" destId="{ACBE6B23-7A63-4A26-A816-C22A44FD29BE}" srcOrd="0" destOrd="0" parTransId="{D6F4B3C0-A4C5-4FB4-97EE-29FD148F2A00}" sibTransId="{5DD12561-286A-4999-800B-1299B668D5EE}"/>
    <dgm:cxn modelId="{13648AB3-CDFE-4784-B019-9735379EA688}" type="presOf" srcId="{AD83E06A-4A73-4DF3-A181-1418D9722E15}" destId="{4CB07EFC-2581-4B3D-9A6E-0684A273F203}" srcOrd="0" destOrd="0" presId="urn:microsoft.com/office/officeart/2009/3/layout/RandomtoResultProcess"/>
    <dgm:cxn modelId="{35685173-BF1B-41CA-83DB-4B9A748627C4}" srcId="{FFD22CBB-BB98-4F8B-B104-84A24ECB0997}" destId="{AD83E06A-4A73-4DF3-A181-1418D9722E15}" srcOrd="0" destOrd="0" parTransId="{71BE1EC7-EA50-4998-9606-D2E1CD5BF244}" sibTransId="{4A890C7C-4A7D-4039-A90A-20FBB9FDB101}"/>
    <dgm:cxn modelId="{FE1A5B77-50A1-491A-AD23-A9482FD874CF}" type="presParOf" srcId="{D347B519-E3B5-44F3-903B-52CFAF265911}" destId="{CDB95FA9-ACB3-4129-9368-9AEC3587A242}" srcOrd="0" destOrd="0" presId="urn:microsoft.com/office/officeart/2009/3/layout/RandomtoResultProcess"/>
    <dgm:cxn modelId="{56734D8F-2AB8-4DEB-84BF-3CF0B5C3CFA2}" type="presParOf" srcId="{CDB95FA9-ACB3-4129-9368-9AEC3587A242}" destId="{983160F6-CE75-4A68-B661-5B1132DF0BFB}" srcOrd="0" destOrd="0" presId="urn:microsoft.com/office/officeart/2009/3/layout/RandomtoResultProcess"/>
    <dgm:cxn modelId="{C6A76FBB-01FB-4A37-879E-82A7066CD1CA}" type="presParOf" srcId="{CDB95FA9-ACB3-4129-9368-9AEC3587A242}" destId="{B475A613-DDE5-43DD-BED2-CC95A2A75DC8}" srcOrd="1" destOrd="0" presId="urn:microsoft.com/office/officeart/2009/3/layout/RandomtoResultProcess"/>
    <dgm:cxn modelId="{DD601B9D-D640-4358-91B9-2C037755A72E}" type="presParOf" srcId="{CDB95FA9-ACB3-4129-9368-9AEC3587A242}" destId="{133BCB98-F379-4281-A8FB-A48AE1180429}" srcOrd="2" destOrd="0" presId="urn:microsoft.com/office/officeart/2009/3/layout/RandomtoResultProcess"/>
    <dgm:cxn modelId="{51FD47D6-C04F-4A10-A4A2-81F89EA7C4C7}" type="presParOf" srcId="{CDB95FA9-ACB3-4129-9368-9AEC3587A242}" destId="{BBDFA1B8-2660-4D57-8BDD-BE0F77918AE4}" srcOrd="3" destOrd="0" presId="urn:microsoft.com/office/officeart/2009/3/layout/RandomtoResultProcess"/>
    <dgm:cxn modelId="{18C52B69-38B3-4EA3-8D14-089739C7B6CB}" type="presParOf" srcId="{CDB95FA9-ACB3-4129-9368-9AEC3587A242}" destId="{AF7974DC-6962-435B-AC4B-3339D7C60BDD}" srcOrd="4" destOrd="0" presId="urn:microsoft.com/office/officeart/2009/3/layout/RandomtoResultProcess"/>
    <dgm:cxn modelId="{5EE06694-56AA-4948-9EBB-4D7C7F45C6FA}" type="presParOf" srcId="{CDB95FA9-ACB3-4129-9368-9AEC3587A242}" destId="{4F083545-1E9C-4361-9DF5-1516D1704356}" srcOrd="5" destOrd="0" presId="urn:microsoft.com/office/officeart/2009/3/layout/RandomtoResultProcess"/>
    <dgm:cxn modelId="{EDF772BF-7C02-4E3A-8003-BC2C7855BAB8}" type="presParOf" srcId="{CDB95FA9-ACB3-4129-9368-9AEC3587A242}" destId="{DCD014DC-BFBB-4F12-A167-1193109113A8}" srcOrd="6" destOrd="0" presId="urn:microsoft.com/office/officeart/2009/3/layout/RandomtoResultProcess"/>
    <dgm:cxn modelId="{6BD29738-82B1-492A-A787-F92FB69FFDA4}" type="presParOf" srcId="{CDB95FA9-ACB3-4129-9368-9AEC3587A242}" destId="{A3C72EDD-9A45-4B88-AFE4-3FEA4F2F547B}" srcOrd="7" destOrd="0" presId="urn:microsoft.com/office/officeart/2009/3/layout/RandomtoResultProcess"/>
    <dgm:cxn modelId="{7CE47131-8AA2-4FA7-BECA-D41FD2408BE4}" type="presParOf" srcId="{CDB95FA9-ACB3-4129-9368-9AEC3587A242}" destId="{302892ED-82DE-4235-9C80-338D5FFAE8A0}" srcOrd="8" destOrd="0" presId="urn:microsoft.com/office/officeart/2009/3/layout/RandomtoResultProcess"/>
    <dgm:cxn modelId="{D0D4CDFA-F95B-4C83-ABB5-8E395A4346CD}" type="presParOf" srcId="{CDB95FA9-ACB3-4129-9368-9AEC3587A242}" destId="{5D9CBF1B-1DF5-420D-891F-37CF22E41DC7}" srcOrd="9" destOrd="0" presId="urn:microsoft.com/office/officeart/2009/3/layout/RandomtoResultProcess"/>
    <dgm:cxn modelId="{7E65570C-ABB9-4B53-9056-DC7AF03572D4}" type="presParOf" srcId="{CDB95FA9-ACB3-4129-9368-9AEC3587A242}" destId="{CDF19705-E00D-4809-804D-16B016AFBBB3}" srcOrd="10" destOrd="0" presId="urn:microsoft.com/office/officeart/2009/3/layout/RandomtoResultProcess"/>
    <dgm:cxn modelId="{50CEF012-F536-4B7A-81CD-A65C9C75C612}" type="presParOf" srcId="{CDB95FA9-ACB3-4129-9368-9AEC3587A242}" destId="{0195E29A-B889-4BEE-82C5-C450F67042CB}" srcOrd="11" destOrd="0" presId="urn:microsoft.com/office/officeart/2009/3/layout/RandomtoResultProcess"/>
    <dgm:cxn modelId="{128E5F3F-F10D-40CD-B3C8-574966A859D9}" type="presParOf" srcId="{CDB95FA9-ACB3-4129-9368-9AEC3587A242}" destId="{A22DEFC2-30B0-4467-B4FE-62DA190CF4C8}" srcOrd="12" destOrd="0" presId="urn:microsoft.com/office/officeart/2009/3/layout/RandomtoResultProcess"/>
    <dgm:cxn modelId="{CE613CCB-453C-4F23-AFAD-5D04E460F6E8}" type="presParOf" srcId="{CDB95FA9-ACB3-4129-9368-9AEC3587A242}" destId="{DD38F5F2-3771-4E36-BAF2-E2C6F691C03F}" srcOrd="13" destOrd="0" presId="urn:microsoft.com/office/officeart/2009/3/layout/RandomtoResultProcess"/>
    <dgm:cxn modelId="{D2096016-7A38-4E2D-A9AE-E0176F8C776F}" type="presParOf" srcId="{CDB95FA9-ACB3-4129-9368-9AEC3587A242}" destId="{CC1CD682-E3DE-44CF-8E60-B00451436B67}" srcOrd="14" destOrd="0" presId="urn:microsoft.com/office/officeart/2009/3/layout/RandomtoResultProcess"/>
    <dgm:cxn modelId="{F81AFB1A-04F3-4E49-A401-A5FC12716C4C}" type="presParOf" srcId="{CDB95FA9-ACB3-4129-9368-9AEC3587A242}" destId="{0202BAC8-5944-4AC2-B8A9-908AF85AC218}" srcOrd="15" destOrd="0" presId="urn:microsoft.com/office/officeart/2009/3/layout/RandomtoResultProcess"/>
    <dgm:cxn modelId="{8BE03D40-8BEA-45D4-BEF7-CFAB99019AA9}" type="presParOf" srcId="{CDB95FA9-ACB3-4129-9368-9AEC3587A242}" destId="{FD720DB2-F1FE-44A5-B203-3D72683C678B}" srcOrd="16" destOrd="0" presId="urn:microsoft.com/office/officeart/2009/3/layout/RandomtoResultProcess"/>
    <dgm:cxn modelId="{54466BAC-8E65-446E-B656-C87E979798BB}" type="presParOf" srcId="{CDB95FA9-ACB3-4129-9368-9AEC3587A242}" destId="{C365FDB8-6F34-408C-9987-5EFA77D089B4}" srcOrd="17" destOrd="0" presId="urn:microsoft.com/office/officeart/2009/3/layout/RandomtoResultProcess"/>
    <dgm:cxn modelId="{1FBF32CB-3041-41CD-8315-26BECC066A08}" type="presParOf" srcId="{CDB95FA9-ACB3-4129-9368-9AEC3587A242}" destId="{90403499-D57C-4774-820D-08CB002D26AD}" srcOrd="18" destOrd="0" presId="urn:microsoft.com/office/officeart/2009/3/layout/RandomtoResultProcess"/>
    <dgm:cxn modelId="{EEC7F0A5-C501-4216-814B-18C479EAEB90}" type="presParOf" srcId="{CDB95FA9-ACB3-4129-9368-9AEC3587A242}" destId="{1E3E8D83-E680-4235-9100-F2DAE8AD1486}" srcOrd="19" destOrd="0" presId="urn:microsoft.com/office/officeart/2009/3/layout/RandomtoResultProcess"/>
    <dgm:cxn modelId="{E2A1DE4D-61B3-4E83-A76F-819F2D9D27E1}" type="presParOf" srcId="{D347B519-E3B5-44F3-903B-52CFAF265911}" destId="{7C61F4C5-C043-4166-A7CD-4D6F42F81717}" srcOrd="1" destOrd="0" presId="urn:microsoft.com/office/officeart/2009/3/layout/RandomtoResultProcess"/>
    <dgm:cxn modelId="{DAD036D1-19F1-424D-B0B3-5FB79F63B578}" type="presParOf" srcId="{7C61F4C5-C043-4166-A7CD-4D6F42F81717}" destId="{F5605F9E-BD41-4AE3-91E0-8DA6A64CE711}" srcOrd="0" destOrd="0" presId="urn:microsoft.com/office/officeart/2009/3/layout/RandomtoResultProcess"/>
    <dgm:cxn modelId="{47220C67-7AD2-4055-ABDC-C4C56D97A6F1}" type="presParOf" srcId="{7C61F4C5-C043-4166-A7CD-4D6F42F81717}" destId="{3DF7CA63-4889-493E-8436-F648D746FF68}" srcOrd="1" destOrd="0" presId="urn:microsoft.com/office/officeart/2009/3/layout/RandomtoResultProcess"/>
    <dgm:cxn modelId="{8B091FAD-44E8-45AF-AA00-3B8741F97A09}" type="presParOf" srcId="{D347B519-E3B5-44F3-903B-52CFAF265911}" destId="{A5960C26-7AC4-42DE-8BBA-3D33BED3C0FF}" srcOrd="2" destOrd="0" presId="urn:microsoft.com/office/officeart/2009/3/layout/RandomtoResultProcess"/>
    <dgm:cxn modelId="{52ACBCA2-001B-4036-B5E2-BC0100BAD94A}" type="presParOf" srcId="{D347B519-E3B5-44F3-903B-52CFAF265911}" destId="{DEFDF55C-36EA-496E-B61F-E73B0807187D}" srcOrd="3" destOrd="0" presId="urn:microsoft.com/office/officeart/2009/3/layout/RandomtoResultProcess"/>
    <dgm:cxn modelId="{9577228A-6107-46BC-A3E9-0ED4F4BBF149}" type="presParOf" srcId="{DEFDF55C-36EA-496E-B61F-E73B0807187D}" destId="{F72B47C4-C40B-4FA6-9AF0-ED3CF479C243}" srcOrd="0" destOrd="0" presId="urn:microsoft.com/office/officeart/2009/3/layout/RandomtoResultProcess"/>
    <dgm:cxn modelId="{5BB344C1-C763-40EF-BA42-2FD07F50C021}" type="presParOf" srcId="{DEFDF55C-36EA-496E-B61F-E73B0807187D}" destId="{C56C1B57-7DFB-439A-BD11-6DDA100E769D}" srcOrd="1" destOrd="0" presId="urn:microsoft.com/office/officeart/2009/3/layout/RandomtoResultProcess"/>
    <dgm:cxn modelId="{C55E697D-39D9-41D2-B46D-C4B9527FD054}" type="presParOf" srcId="{D347B519-E3B5-44F3-903B-52CFAF265911}" destId="{21E05789-769F-4B4B-A5B4-5D72614AC756}" srcOrd="4" destOrd="0" presId="urn:microsoft.com/office/officeart/2009/3/layout/RandomtoResultProcess"/>
    <dgm:cxn modelId="{6617C584-E469-40D4-82D7-48123FA7751A}" type="presParOf" srcId="{21E05789-769F-4B4B-A5B4-5D72614AC756}" destId="{9B2DB445-6B2B-4512-B711-929481FEB39C}" srcOrd="0" destOrd="0" presId="urn:microsoft.com/office/officeart/2009/3/layout/RandomtoResultProcess"/>
    <dgm:cxn modelId="{8961ED84-2349-46DC-991A-D1EE2DA874B7}" type="presParOf" srcId="{21E05789-769F-4B4B-A5B4-5D72614AC756}" destId="{4CB07EFC-2581-4B3D-9A6E-0684A273F203}" srcOrd="1" destOrd="0" presId="urn:microsoft.com/office/officeart/2009/3/layout/RandomtoResultProcess"/>
    <dgm:cxn modelId="{C13F4CC0-FB9B-42DD-956C-E0A867B4F2F5}" type="presParOf" srcId="{21E05789-769F-4B4B-A5B4-5D72614AC756}" destId="{0EA200BB-D9B2-4DDA-8651-F8DC55EE0259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4B1DCA-C114-4737-A102-47DD06F79F20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B5F7DBB0-1300-4D77-A1EA-CB9108402830}">
      <dgm:prSet phldrT="[Text]"/>
      <dgm:spPr/>
      <dgm:t>
        <a:bodyPr/>
        <a:lstStyle/>
        <a:p>
          <a:r>
            <a:rPr lang="en-US" dirty="0" smtClean="0"/>
            <a:t>Poverty/Well-Being</a:t>
          </a:r>
          <a:endParaRPr lang="th-TH" dirty="0"/>
        </a:p>
      </dgm:t>
    </dgm:pt>
    <dgm:pt modelId="{ECB96D31-9303-4C7B-8E08-AB06FB55EB6D}" type="parTrans" cxnId="{59AC95F4-CCFD-44A1-86FE-64D1218FF886}">
      <dgm:prSet/>
      <dgm:spPr/>
      <dgm:t>
        <a:bodyPr/>
        <a:lstStyle/>
        <a:p>
          <a:endParaRPr lang="th-TH"/>
        </a:p>
      </dgm:t>
    </dgm:pt>
    <dgm:pt modelId="{611F4E9D-04B1-4A68-BF10-DB46361DB30C}" type="sibTrans" cxnId="{59AC95F4-CCFD-44A1-86FE-64D1218FF886}">
      <dgm:prSet/>
      <dgm:spPr/>
      <dgm:t>
        <a:bodyPr/>
        <a:lstStyle/>
        <a:p>
          <a:endParaRPr lang="th-TH"/>
        </a:p>
      </dgm:t>
    </dgm:pt>
    <dgm:pt modelId="{D8A913B1-22B9-4E7D-A6F5-47B73221AECF}">
      <dgm:prSet phldrT="[Text]"/>
      <dgm:spPr/>
      <dgm:t>
        <a:bodyPr/>
        <a:lstStyle/>
        <a:p>
          <a:r>
            <a:rPr lang="en-US" dirty="0" smtClean="0"/>
            <a:t>Issue/Movements</a:t>
          </a:r>
          <a:endParaRPr lang="th-TH" dirty="0"/>
        </a:p>
      </dgm:t>
    </dgm:pt>
    <dgm:pt modelId="{22AFC5E2-3894-425C-9FB0-7E6CAF01BE71}" type="sibTrans" cxnId="{86DDE51D-F173-486A-A50D-79A4D5069014}">
      <dgm:prSet/>
      <dgm:spPr/>
      <dgm:t>
        <a:bodyPr/>
        <a:lstStyle/>
        <a:p>
          <a:endParaRPr lang="th-TH"/>
        </a:p>
      </dgm:t>
    </dgm:pt>
    <dgm:pt modelId="{497692C8-2AE3-4A28-A18A-A1660D26FB47}" type="parTrans" cxnId="{86DDE51D-F173-486A-A50D-79A4D5069014}">
      <dgm:prSet/>
      <dgm:spPr/>
      <dgm:t>
        <a:bodyPr/>
        <a:lstStyle/>
        <a:p>
          <a:endParaRPr lang="th-TH"/>
        </a:p>
      </dgm:t>
    </dgm:pt>
    <dgm:pt modelId="{35789503-D974-4B27-B081-ADAAACE51BA7}" type="pres">
      <dgm:prSet presAssocID="{6F4B1DCA-C114-4737-A102-47DD06F79F2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9BDDD38-D740-410A-8131-3C61F0F324C8}" type="pres">
      <dgm:prSet presAssocID="{6F4B1DCA-C114-4737-A102-47DD06F79F20}" presName="ribbon" presStyleLbl="node1" presStyleIdx="0" presStyleCnt="1" custLinFactNeighborX="126" custLinFactNeighborY="1376"/>
      <dgm:spPr/>
    </dgm:pt>
    <dgm:pt modelId="{30661C3F-DA44-49CD-AB2A-ADE333501734}" type="pres">
      <dgm:prSet presAssocID="{6F4B1DCA-C114-4737-A102-47DD06F79F20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5BD8CF8-344C-4B4C-B3E4-C3DB7F3DC0E5}" type="pres">
      <dgm:prSet presAssocID="{6F4B1DCA-C114-4737-A102-47DD06F79F20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86DDE51D-F173-486A-A50D-79A4D5069014}" srcId="{6F4B1DCA-C114-4737-A102-47DD06F79F20}" destId="{D8A913B1-22B9-4E7D-A6F5-47B73221AECF}" srcOrd="1" destOrd="0" parTransId="{497692C8-2AE3-4A28-A18A-A1660D26FB47}" sibTransId="{22AFC5E2-3894-425C-9FB0-7E6CAF01BE71}"/>
    <dgm:cxn modelId="{E068A104-1526-4E16-B259-DB0E92D0D644}" type="presOf" srcId="{D8A913B1-22B9-4E7D-A6F5-47B73221AECF}" destId="{B5BD8CF8-344C-4B4C-B3E4-C3DB7F3DC0E5}" srcOrd="0" destOrd="0" presId="urn:microsoft.com/office/officeart/2005/8/layout/arrow6"/>
    <dgm:cxn modelId="{2B9E067B-9268-4C40-8201-70168BCCE19E}" type="presOf" srcId="{6F4B1DCA-C114-4737-A102-47DD06F79F20}" destId="{35789503-D974-4B27-B081-ADAAACE51BA7}" srcOrd="0" destOrd="0" presId="urn:microsoft.com/office/officeart/2005/8/layout/arrow6"/>
    <dgm:cxn modelId="{A8C6D739-1950-4B6A-B6F1-F06C361C9997}" type="presOf" srcId="{B5F7DBB0-1300-4D77-A1EA-CB9108402830}" destId="{30661C3F-DA44-49CD-AB2A-ADE333501734}" srcOrd="0" destOrd="0" presId="urn:microsoft.com/office/officeart/2005/8/layout/arrow6"/>
    <dgm:cxn modelId="{59AC95F4-CCFD-44A1-86FE-64D1218FF886}" srcId="{6F4B1DCA-C114-4737-A102-47DD06F79F20}" destId="{B5F7DBB0-1300-4D77-A1EA-CB9108402830}" srcOrd="0" destOrd="0" parTransId="{ECB96D31-9303-4C7B-8E08-AB06FB55EB6D}" sibTransId="{611F4E9D-04B1-4A68-BF10-DB46361DB30C}"/>
    <dgm:cxn modelId="{7B45DA7B-2E99-44E7-822C-F3CE42527571}" type="presParOf" srcId="{35789503-D974-4B27-B081-ADAAACE51BA7}" destId="{D9BDDD38-D740-410A-8131-3C61F0F324C8}" srcOrd="0" destOrd="0" presId="urn:microsoft.com/office/officeart/2005/8/layout/arrow6"/>
    <dgm:cxn modelId="{6DF8BCF0-DF2C-483E-9809-FBBDAD739066}" type="presParOf" srcId="{35789503-D974-4B27-B081-ADAAACE51BA7}" destId="{30661C3F-DA44-49CD-AB2A-ADE333501734}" srcOrd="1" destOrd="0" presId="urn:microsoft.com/office/officeart/2005/8/layout/arrow6"/>
    <dgm:cxn modelId="{03765322-C112-4919-97C1-C19D99DD8486}" type="presParOf" srcId="{35789503-D974-4B27-B081-ADAAACE51BA7}" destId="{B5BD8CF8-344C-4B4C-B3E4-C3DB7F3DC0E5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2859F2-63B0-41B0-A4C0-C164ED7125DF}" type="doc">
      <dgm:prSet loTypeId="urn:microsoft.com/office/officeart/2005/8/layout/l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E2F8FD07-05AC-453B-9028-5DE59B64C6E1}">
      <dgm:prSet phldrT="[Text]"/>
      <dgm:spPr/>
      <dgm:t>
        <a:bodyPr/>
        <a:lstStyle/>
        <a:p>
          <a:r>
            <a:rPr lang="th-TH" dirty="0" smtClean="0">
              <a:latin typeface="Browallia New" pitchFamily="34" charset="-34"/>
              <a:cs typeface="Browallia New" pitchFamily="34" charset="-34"/>
            </a:rPr>
            <a:t>เศรษฐกิจ</a:t>
          </a:r>
          <a:endParaRPr lang="th-TH" dirty="0">
            <a:latin typeface="Browallia New" pitchFamily="34" charset="-34"/>
            <a:cs typeface="Browallia New" pitchFamily="34" charset="-34"/>
          </a:endParaRPr>
        </a:p>
      </dgm:t>
    </dgm:pt>
    <dgm:pt modelId="{B6F1443B-503E-4691-B498-3A7D75A1E331}" type="parTrans" cxnId="{AF980AF4-317B-4F3F-BE6F-D12D4197F627}">
      <dgm:prSet/>
      <dgm:spPr/>
      <dgm:t>
        <a:bodyPr/>
        <a:lstStyle/>
        <a:p>
          <a:endParaRPr lang="th-TH"/>
        </a:p>
      </dgm:t>
    </dgm:pt>
    <dgm:pt modelId="{BEB68F30-CA14-4891-AA10-7993913F028C}" type="sibTrans" cxnId="{AF980AF4-317B-4F3F-BE6F-D12D4197F627}">
      <dgm:prSet/>
      <dgm:spPr/>
      <dgm:t>
        <a:bodyPr/>
        <a:lstStyle/>
        <a:p>
          <a:endParaRPr lang="th-TH"/>
        </a:p>
      </dgm:t>
    </dgm:pt>
    <dgm:pt modelId="{82BB8B15-31FD-4037-9185-9769DA98FEA9}">
      <dgm:prSet phldrT="[Text]" custT="1"/>
      <dgm:spPr/>
      <dgm:t>
        <a:bodyPr/>
        <a:lstStyle/>
        <a:p>
          <a:r>
            <a:rPr lang="en-US" sz="2400" dirty="0" smtClean="0">
              <a:latin typeface="Browallia New" pitchFamily="34" charset="-34"/>
              <a:cs typeface="Browallia New" pitchFamily="34" charset="-34"/>
            </a:rPr>
            <a:t>Social Business/ Social Enterprise/ Community Enterprise/ Small Medium Enterprise/OTOP-OVOP/Village Fund/ SML…</a:t>
          </a:r>
          <a:endParaRPr lang="th-TH" sz="2400" dirty="0">
            <a:latin typeface="Browallia New" pitchFamily="34" charset="-34"/>
            <a:cs typeface="Browallia New" pitchFamily="34" charset="-34"/>
          </a:endParaRPr>
        </a:p>
      </dgm:t>
    </dgm:pt>
    <dgm:pt modelId="{6A3A449C-AEDC-4FE8-896C-AD57DE8B1AB9}" type="parTrans" cxnId="{3C8E200F-9E15-405F-8AAC-91F9686BBD8D}">
      <dgm:prSet/>
      <dgm:spPr/>
      <dgm:t>
        <a:bodyPr/>
        <a:lstStyle/>
        <a:p>
          <a:endParaRPr lang="th-TH"/>
        </a:p>
      </dgm:t>
    </dgm:pt>
    <dgm:pt modelId="{F7EA30D6-3CC6-4BE2-9521-6C453CFE8897}" type="sibTrans" cxnId="{3C8E200F-9E15-405F-8AAC-91F9686BBD8D}">
      <dgm:prSet/>
      <dgm:spPr/>
      <dgm:t>
        <a:bodyPr/>
        <a:lstStyle/>
        <a:p>
          <a:endParaRPr lang="th-TH"/>
        </a:p>
      </dgm:t>
    </dgm:pt>
    <dgm:pt modelId="{C8A28ACC-5B7F-4DBC-B9D2-10D698E404CF}">
      <dgm:prSet phldrT="[Text]"/>
      <dgm:spPr/>
      <dgm:t>
        <a:bodyPr/>
        <a:lstStyle/>
        <a:p>
          <a:r>
            <a:rPr lang="th-TH" dirty="0" smtClean="0">
              <a:latin typeface="Browallia New" pitchFamily="34" charset="-34"/>
              <a:cs typeface="Browallia New" pitchFamily="34" charset="-34"/>
            </a:rPr>
            <a:t>สังคม</a:t>
          </a:r>
        </a:p>
      </dgm:t>
    </dgm:pt>
    <dgm:pt modelId="{D49E5593-02D9-48E1-A3B4-1CB3A27A7F72}" type="parTrans" cxnId="{57251B89-9410-4B77-A183-19710E882A3B}">
      <dgm:prSet/>
      <dgm:spPr/>
      <dgm:t>
        <a:bodyPr/>
        <a:lstStyle/>
        <a:p>
          <a:endParaRPr lang="th-TH"/>
        </a:p>
      </dgm:t>
    </dgm:pt>
    <dgm:pt modelId="{C5928BDE-75CA-4AB0-9547-A451CE39B4E8}" type="sibTrans" cxnId="{57251B89-9410-4B77-A183-19710E882A3B}">
      <dgm:prSet/>
      <dgm:spPr/>
      <dgm:t>
        <a:bodyPr/>
        <a:lstStyle/>
        <a:p>
          <a:endParaRPr lang="th-TH"/>
        </a:p>
      </dgm:t>
    </dgm:pt>
    <dgm:pt modelId="{88F01F35-F72D-4A88-A3E2-02EEE3683D1C}">
      <dgm:prSet phldrT="[Text]" custT="1"/>
      <dgm:spPr/>
      <dgm:t>
        <a:bodyPr/>
        <a:lstStyle/>
        <a:p>
          <a:r>
            <a:rPr lang="th-TH" sz="2400" dirty="0" err="1" smtClean="0">
              <a:latin typeface="Browallia New" pitchFamily="34" charset="-34"/>
              <a:cs typeface="Browallia New" pitchFamily="34" charset="-34"/>
            </a:rPr>
            <a:t>อสม</a:t>
          </a:r>
          <a:r>
            <a:rPr lang="th-TH" sz="2400" dirty="0" smtClean="0">
              <a:latin typeface="Browallia New" pitchFamily="34" charset="-34"/>
              <a:cs typeface="Browallia New" pitchFamily="34" charset="-34"/>
            </a:rPr>
            <a:t>/ </a:t>
          </a:r>
          <a:r>
            <a:rPr lang="th-TH" sz="2400" dirty="0" err="1" smtClean="0">
              <a:latin typeface="Browallia New" pitchFamily="34" charset="-34"/>
              <a:cs typeface="Browallia New" pitchFamily="34" charset="-34"/>
            </a:rPr>
            <a:t>กย</a:t>
          </a:r>
          <a:r>
            <a:rPr lang="th-TH" sz="2400" dirty="0" smtClean="0">
              <a:latin typeface="Browallia New" pitchFamily="34" charset="-34"/>
              <a:cs typeface="Browallia New" pitchFamily="34" charset="-34"/>
            </a:rPr>
            <a:t>ศ./ งานกลุ่มสตรี/ โครงการดูแลแม่วัยรุ่น/ โครงการดูแลคนชรา/ โครงการแพทย์เคลื่อนที่</a:t>
          </a:r>
          <a:endParaRPr lang="th-TH" sz="2400" dirty="0">
            <a:latin typeface="Browallia New" pitchFamily="34" charset="-34"/>
            <a:cs typeface="Browallia New" pitchFamily="34" charset="-34"/>
          </a:endParaRPr>
        </a:p>
      </dgm:t>
    </dgm:pt>
    <dgm:pt modelId="{0CA1702C-90BB-4C1F-9AAE-912990A76FE6}" type="parTrans" cxnId="{BB4991DC-B840-47F0-AE26-9EE6B834D355}">
      <dgm:prSet/>
      <dgm:spPr/>
      <dgm:t>
        <a:bodyPr/>
        <a:lstStyle/>
        <a:p>
          <a:endParaRPr lang="th-TH"/>
        </a:p>
      </dgm:t>
    </dgm:pt>
    <dgm:pt modelId="{26D461F4-4592-45DC-BB39-A975BC67D850}" type="sibTrans" cxnId="{BB4991DC-B840-47F0-AE26-9EE6B834D355}">
      <dgm:prSet/>
      <dgm:spPr/>
      <dgm:t>
        <a:bodyPr/>
        <a:lstStyle/>
        <a:p>
          <a:endParaRPr lang="th-TH"/>
        </a:p>
      </dgm:t>
    </dgm:pt>
    <dgm:pt modelId="{B561694B-02E2-4B5F-A4EE-2AC5D7E2C1EB}">
      <dgm:prSet phldrT="[Text]" custT="1"/>
      <dgm:spPr/>
      <dgm:t>
        <a:bodyPr/>
        <a:lstStyle/>
        <a:p>
          <a:r>
            <a:rPr lang="en-US" sz="2400" dirty="0" smtClean="0">
              <a:latin typeface="Browallia New" pitchFamily="34" charset="-34"/>
              <a:cs typeface="Browallia New" pitchFamily="34" charset="-34"/>
            </a:rPr>
            <a:t>Poverty</a:t>
          </a:r>
          <a:endParaRPr lang="th-TH" sz="2400" dirty="0">
            <a:latin typeface="Browallia New" pitchFamily="34" charset="-34"/>
            <a:cs typeface="Browallia New" pitchFamily="34" charset="-34"/>
          </a:endParaRPr>
        </a:p>
      </dgm:t>
    </dgm:pt>
    <dgm:pt modelId="{8E04A175-0786-45E2-AF4E-0124933132D6}" type="parTrans" cxnId="{847C8073-CA8A-4AC1-9980-C956AACD92BC}">
      <dgm:prSet/>
      <dgm:spPr/>
      <dgm:t>
        <a:bodyPr/>
        <a:lstStyle/>
        <a:p>
          <a:endParaRPr lang="th-TH"/>
        </a:p>
      </dgm:t>
    </dgm:pt>
    <dgm:pt modelId="{455439A6-9480-4C41-BDAF-ED1F2C140FBF}" type="sibTrans" cxnId="{847C8073-CA8A-4AC1-9980-C956AACD92BC}">
      <dgm:prSet/>
      <dgm:spPr/>
      <dgm:t>
        <a:bodyPr/>
        <a:lstStyle/>
        <a:p>
          <a:endParaRPr lang="th-TH"/>
        </a:p>
      </dgm:t>
    </dgm:pt>
    <dgm:pt modelId="{A31FA07D-8FA7-48DF-8A86-D64721A16E22}">
      <dgm:prSet phldrT="[Text]" custT="1"/>
      <dgm:spPr/>
      <dgm:t>
        <a:bodyPr/>
        <a:lstStyle/>
        <a:p>
          <a:r>
            <a:rPr lang="th-TH" sz="2400" dirty="0" smtClean="0">
              <a:latin typeface="Browallia New" pitchFamily="34" charset="-34"/>
              <a:cs typeface="Browallia New" pitchFamily="34" charset="-34"/>
            </a:rPr>
            <a:t>คุณภาพชีวิต</a:t>
          </a:r>
          <a:endParaRPr lang="th-TH" sz="2400" dirty="0">
            <a:latin typeface="Browallia New" pitchFamily="34" charset="-34"/>
            <a:cs typeface="Browallia New" pitchFamily="34" charset="-34"/>
          </a:endParaRPr>
        </a:p>
      </dgm:t>
    </dgm:pt>
    <dgm:pt modelId="{D46D3E26-CD9C-400B-85B5-35CB552B7821}" type="parTrans" cxnId="{64F14939-44CD-4162-B8A5-A6F6A800B219}">
      <dgm:prSet/>
      <dgm:spPr/>
      <dgm:t>
        <a:bodyPr/>
        <a:lstStyle/>
        <a:p>
          <a:endParaRPr lang="th-TH"/>
        </a:p>
      </dgm:t>
    </dgm:pt>
    <dgm:pt modelId="{1B6E969F-B276-4C48-8E53-C43334C1A7DB}" type="sibTrans" cxnId="{64F14939-44CD-4162-B8A5-A6F6A800B219}">
      <dgm:prSet/>
      <dgm:spPr/>
      <dgm:t>
        <a:bodyPr/>
        <a:lstStyle/>
        <a:p>
          <a:endParaRPr lang="th-TH"/>
        </a:p>
      </dgm:t>
    </dgm:pt>
    <dgm:pt modelId="{B0D3C2ED-363A-4EFC-B381-D9F56CF3AC14}">
      <dgm:prSet/>
      <dgm:spPr/>
      <dgm:t>
        <a:bodyPr/>
        <a:lstStyle/>
        <a:p>
          <a:r>
            <a:rPr lang="en-US" dirty="0" smtClean="0">
              <a:latin typeface="Browallia New" pitchFamily="34" charset="-34"/>
              <a:cs typeface="Browallia New" pitchFamily="34" charset="-34"/>
            </a:rPr>
            <a:t>CSR activities/ CSV project/ Cooperative</a:t>
          </a:r>
        </a:p>
      </dgm:t>
    </dgm:pt>
    <dgm:pt modelId="{C0A50C99-39E4-4A62-B59C-4CAE966A896B}" type="parTrans" cxnId="{985FB444-4C4B-42CA-B16A-01F6652B07D0}">
      <dgm:prSet/>
      <dgm:spPr/>
      <dgm:t>
        <a:bodyPr/>
        <a:lstStyle/>
        <a:p>
          <a:endParaRPr lang="th-TH"/>
        </a:p>
      </dgm:t>
    </dgm:pt>
    <dgm:pt modelId="{95E4CE4C-B7F6-4A38-AFA8-C3150D2E9E3A}" type="sibTrans" cxnId="{985FB444-4C4B-42CA-B16A-01F6652B07D0}">
      <dgm:prSet/>
      <dgm:spPr/>
      <dgm:t>
        <a:bodyPr/>
        <a:lstStyle/>
        <a:p>
          <a:endParaRPr lang="th-TH"/>
        </a:p>
      </dgm:t>
    </dgm:pt>
    <dgm:pt modelId="{1F4B0DE4-D5E4-49CE-A9B1-26A1A2910500}">
      <dgm:prSet/>
      <dgm:spPr/>
      <dgm:t>
        <a:bodyPr/>
        <a:lstStyle/>
        <a:p>
          <a:r>
            <a:rPr lang="th-TH" dirty="0" smtClean="0">
              <a:latin typeface="Browallia New" pitchFamily="34" charset="-34"/>
              <a:cs typeface="Browallia New" pitchFamily="34" charset="-34"/>
            </a:rPr>
            <a:t>การดูแลสุขอนามัย /สุขภาพ และการพัฒนาความสามารถเพื่อสร้างโอกาสทางสังคม</a:t>
          </a:r>
          <a:endParaRPr lang="th-TH" dirty="0">
            <a:latin typeface="Browallia New" pitchFamily="34" charset="-34"/>
            <a:cs typeface="Browallia New" pitchFamily="34" charset="-34"/>
          </a:endParaRPr>
        </a:p>
      </dgm:t>
    </dgm:pt>
    <dgm:pt modelId="{48B02A82-5171-4747-808F-477817869BB2}" type="parTrans" cxnId="{E425E536-C6E8-4D46-8568-D405E75C2F40}">
      <dgm:prSet/>
      <dgm:spPr/>
      <dgm:t>
        <a:bodyPr/>
        <a:lstStyle/>
        <a:p>
          <a:endParaRPr lang="th-TH"/>
        </a:p>
      </dgm:t>
    </dgm:pt>
    <dgm:pt modelId="{FC29AC40-7D2A-494A-8ED8-5628D1769864}" type="sibTrans" cxnId="{E425E536-C6E8-4D46-8568-D405E75C2F40}">
      <dgm:prSet/>
      <dgm:spPr/>
      <dgm:t>
        <a:bodyPr/>
        <a:lstStyle/>
        <a:p>
          <a:endParaRPr lang="th-TH"/>
        </a:p>
      </dgm:t>
    </dgm:pt>
    <dgm:pt modelId="{39E507A1-5319-4308-8242-69CE635C3C54}" type="pres">
      <dgm:prSet presAssocID="{292859F2-63B0-41B0-A4C0-C164ED7125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CC0E840-85EB-4F96-9965-9C6609CECA83}" type="pres">
      <dgm:prSet presAssocID="{E2F8FD07-05AC-453B-9028-5DE59B64C6E1}" presName="vertFlow" presStyleCnt="0"/>
      <dgm:spPr/>
    </dgm:pt>
    <dgm:pt modelId="{0D22528D-05CC-4146-B005-270A83FBAFC0}" type="pres">
      <dgm:prSet presAssocID="{E2F8FD07-05AC-453B-9028-5DE59B64C6E1}" presName="header" presStyleLbl="node1" presStyleIdx="0" presStyleCnt="2"/>
      <dgm:spPr/>
      <dgm:t>
        <a:bodyPr/>
        <a:lstStyle/>
        <a:p>
          <a:endParaRPr lang="th-TH"/>
        </a:p>
      </dgm:t>
    </dgm:pt>
    <dgm:pt modelId="{B3BA461A-6D39-4D8A-8977-4EF5803B3256}" type="pres">
      <dgm:prSet presAssocID="{8E04A175-0786-45E2-AF4E-0124933132D6}" presName="parTrans" presStyleLbl="sibTrans2D1" presStyleIdx="0" presStyleCnt="6"/>
      <dgm:spPr/>
      <dgm:t>
        <a:bodyPr/>
        <a:lstStyle/>
        <a:p>
          <a:endParaRPr lang="th-TH"/>
        </a:p>
      </dgm:t>
    </dgm:pt>
    <dgm:pt modelId="{9712F49E-082B-40A6-8FEF-AD692345869C}" type="pres">
      <dgm:prSet presAssocID="{B561694B-02E2-4B5F-A4EE-2AC5D7E2C1EB}" presName="child" presStyleLbl="alignAccFollow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7BCE79C-9BA7-45E9-9C6E-207650F1E791}" type="pres">
      <dgm:prSet presAssocID="{455439A6-9480-4C41-BDAF-ED1F2C140FBF}" presName="sibTrans" presStyleLbl="sibTrans2D1" presStyleIdx="1" presStyleCnt="6"/>
      <dgm:spPr/>
      <dgm:t>
        <a:bodyPr/>
        <a:lstStyle/>
        <a:p>
          <a:endParaRPr lang="th-TH"/>
        </a:p>
      </dgm:t>
    </dgm:pt>
    <dgm:pt modelId="{A97B964B-3D4E-4767-AC09-485FC767F3ED}" type="pres">
      <dgm:prSet presAssocID="{82BB8B15-31FD-4037-9185-9769DA98FEA9}" presName="child" presStyleLbl="alignAccFollowNode1" presStyleIdx="1" presStyleCnt="6" custScaleY="34144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377AAAC-C5E7-4015-BF70-17947EC7B1AB}" type="pres">
      <dgm:prSet presAssocID="{F7EA30D6-3CC6-4BE2-9521-6C453CFE8897}" presName="sibTrans" presStyleLbl="sibTrans2D1" presStyleIdx="2" presStyleCnt="6"/>
      <dgm:spPr/>
      <dgm:t>
        <a:bodyPr/>
        <a:lstStyle/>
        <a:p>
          <a:endParaRPr lang="th-TH"/>
        </a:p>
      </dgm:t>
    </dgm:pt>
    <dgm:pt modelId="{B8EA3FCB-7C77-411B-862C-C79295A6AA5A}" type="pres">
      <dgm:prSet presAssocID="{B0D3C2ED-363A-4EFC-B381-D9F56CF3AC14}" presName="child" presStyleLbl="alignAccFollow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9B23062-8B72-4CE2-9545-0260F18E65EC}" type="pres">
      <dgm:prSet presAssocID="{E2F8FD07-05AC-453B-9028-5DE59B64C6E1}" presName="hSp" presStyleCnt="0"/>
      <dgm:spPr/>
    </dgm:pt>
    <dgm:pt modelId="{7CD1B494-F09F-45F1-8F52-89AB43C6C67D}" type="pres">
      <dgm:prSet presAssocID="{C8A28ACC-5B7F-4DBC-B9D2-10D698E404CF}" presName="vertFlow" presStyleCnt="0"/>
      <dgm:spPr/>
    </dgm:pt>
    <dgm:pt modelId="{A7DBC417-5E97-48FB-ACB1-8E5A8E525EBA}" type="pres">
      <dgm:prSet presAssocID="{C8A28ACC-5B7F-4DBC-B9D2-10D698E404CF}" presName="header" presStyleLbl="node1" presStyleIdx="1" presStyleCnt="2"/>
      <dgm:spPr/>
      <dgm:t>
        <a:bodyPr/>
        <a:lstStyle/>
        <a:p>
          <a:endParaRPr lang="th-TH"/>
        </a:p>
      </dgm:t>
    </dgm:pt>
    <dgm:pt modelId="{B3CFA583-7337-46FD-B12A-A37DE70E057A}" type="pres">
      <dgm:prSet presAssocID="{D46D3E26-CD9C-400B-85B5-35CB552B7821}" presName="parTrans" presStyleLbl="sibTrans2D1" presStyleIdx="3" presStyleCnt="6"/>
      <dgm:spPr/>
      <dgm:t>
        <a:bodyPr/>
        <a:lstStyle/>
        <a:p>
          <a:endParaRPr lang="th-TH"/>
        </a:p>
      </dgm:t>
    </dgm:pt>
    <dgm:pt modelId="{C5C9C79B-DA0F-4DE0-A9C5-BAC7D4980BBF}" type="pres">
      <dgm:prSet presAssocID="{A31FA07D-8FA7-48DF-8A86-D64721A16E22}" presName="child" presStyleLbl="alignAccFollow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2D71795-8937-4100-A2B8-A3642A3BFBD6}" type="pres">
      <dgm:prSet presAssocID="{1B6E969F-B276-4C48-8E53-C43334C1A7DB}" presName="sibTrans" presStyleLbl="sibTrans2D1" presStyleIdx="4" presStyleCnt="6"/>
      <dgm:spPr/>
      <dgm:t>
        <a:bodyPr/>
        <a:lstStyle/>
        <a:p>
          <a:endParaRPr lang="th-TH"/>
        </a:p>
      </dgm:t>
    </dgm:pt>
    <dgm:pt modelId="{E44DC64E-3747-44C2-8FF4-BB6E82491B9B}" type="pres">
      <dgm:prSet presAssocID="{88F01F35-F72D-4A88-A3E2-02EEE3683D1C}" presName="child" presStyleLbl="alignAccFollowNode1" presStyleIdx="4" presStyleCnt="6" custScaleY="33893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952F5A1-1DFC-4160-8F50-C600789886BD}" type="pres">
      <dgm:prSet presAssocID="{26D461F4-4592-45DC-BB39-A975BC67D850}" presName="sibTrans" presStyleLbl="sibTrans2D1" presStyleIdx="5" presStyleCnt="6"/>
      <dgm:spPr/>
      <dgm:t>
        <a:bodyPr/>
        <a:lstStyle/>
        <a:p>
          <a:endParaRPr lang="th-TH"/>
        </a:p>
      </dgm:t>
    </dgm:pt>
    <dgm:pt modelId="{FC7F7D42-6AF3-43C4-AD55-D416DC836AFD}" type="pres">
      <dgm:prSet presAssocID="{1F4B0DE4-D5E4-49CE-A9B1-26A1A2910500}" presName="child" presStyleLbl="alignAccFollow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AE637F4-5F2E-4FD3-A7B5-BD17258EB566}" type="presOf" srcId="{1F4B0DE4-D5E4-49CE-A9B1-26A1A2910500}" destId="{FC7F7D42-6AF3-43C4-AD55-D416DC836AFD}" srcOrd="0" destOrd="0" presId="urn:microsoft.com/office/officeart/2005/8/layout/lProcess1"/>
    <dgm:cxn modelId="{6544108D-3BB5-4BDF-8499-338573A552C0}" type="presOf" srcId="{82BB8B15-31FD-4037-9185-9769DA98FEA9}" destId="{A97B964B-3D4E-4767-AC09-485FC767F3ED}" srcOrd="0" destOrd="0" presId="urn:microsoft.com/office/officeart/2005/8/layout/lProcess1"/>
    <dgm:cxn modelId="{CBA57250-596D-4663-8CD3-5B10CD6C0CA8}" type="presOf" srcId="{A31FA07D-8FA7-48DF-8A86-D64721A16E22}" destId="{C5C9C79B-DA0F-4DE0-A9C5-BAC7D4980BBF}" srcOrd="0" destOrd="0" presId="urn:microsoft.com/office/officeart/2005/8/layout/lProcess1"/>
    <dgm:cxn modelId="{0EB7F836-FC61-49E6-9C05-4544B81ED337}" type="presOf" srcId="{C8A28ACC-5B7F-4DBC-B9D2-10D698E404CF}" destId="{A7DBC417-5E97-48FB-ACB1-8E5A8E525EBA}" srcOrd="0" destOrd="0" presId="urn:microsoft.com/office/officeart/2005/8/layout/lProcess1"/>
    <dgm:cxn modelId="{3EAAFD48-A6DE-4DD6-B6C0-DD44355285A6}" type="presOf" srcId="{26D461F4-4592-45DC-BB39-A975BC67D850}" destId="{4952F5A1-1DFC-4160-8F50-C600789886BD}" srcOrd="0" destOrd="0" presId="urn:microsoft.com/office/officeart/2005/8/layout/lProcess1"/>
    <dgm:cxn modelId="{57251B89-9410-4B77-A183-19710E882A3B}" srcId="{292859F2-63B0-41B0-A4C0-C164ED7125DF}" destId="{C8A28ACC-5B7F-4DBC-B9D2-10D698E404CF}" srcOrd="1" destOrd="0" parTransId="{D49E5593-02D9-48E1-A3B4-1CB3A27A7F72}" sibTransId="{C5928BDE-75CA-4AB0-9547-A451CE39B4E8}"/>
    <dgm:cxn modelId="{69387076-2536-4949-9C3C-710043BEE7DA}" type="presOf" srcId="{455439A6-9480-4C41-BDAF-ED1F2C140FBF}" destId="{C7BCE79C-9BA7-45E9-9C6E-207650F1E791}" srcOrd="0" destOrd="0" presId="urn:microsoft.com/office/officeart/2005/8/layout/lProcess1"/>
    <dgm:cxn modelId="{3F962524-2FC0-4133-BE0D-78A0AB265A11}" type="presOf" srcId="{D46D3E26-CD9C-400B-85B5-35CB552B7821}" destId="{B3CFA583-7337-46FD-B12A-A37DE70E057A}" srcOrd="0" destOrd="0" presId="urn:microsoft.com/office/officeart/2005/8/layout/lProcess1"/>
    <dgm:cxn modelId="{BB4991DC-B840-47F0-AE26-9EE6B834D355}" srcId="{C8A28ACC-5B7F-4DBC-B9D2-10D698E404CF}" destId="{88F01F35-F72D-4A88-A3E2-02EEE3683D1C}" srcOrd="1" destOrd="0" parTransId="{0CA1702C-90BB-4C1F-9AAE-912990A76FE6}" sibTransId="{26D461F4-4592-45DC-BB39-A975BC67D850}"/>
    <dgm:cxn modelId="{BC482FFF-C38B-4E22-8613-175CC2DE1E33}" type="presOf" srcId="{1B6E969F-B276-4C48-8E53-C43334C1A7DB}" destId="{62D71795-8937-4100-A2B8-A3642A3BFBD6}" srcOrd="0" destOrd="0" presId="urn:microsoft.com/office/officeart/2005/8/layout/lProcess1"/>
    <dgm:cxn modelId="{7458B6BB-116A-4A09-8132-EE018D90DDA8}" type="presOf" srcId="{292859F2-63B0-41B0-A4C0-C164ED7125DF}" destId="{39E507A1-5319-4308-8242-69CE635C3C54}" srcOrd="0" destOrd="0" presId="urn:microsoft.com/office/officeart/2005/8/layout/lProcess1"/>
    <dgm:cxn modelId="{E287F592-2A3F-4156-83BA-3989D5697C2A}" type="presOf" srcId="{88F01F35-F72D-4A88-A3E2-02EEE3683D1C}" destId="{E44DC64E-3747-44C2-8FF4-BB6E82491B9B}" srcOrd="0" destOrd="0" presId="urn:microsoft.com/office/officeart/2005/8/layout/lProcess1"/>
    <dgm:cxn modelId="{B656357A-1FD5-4482-81A1-216EC0443141}" type="presOf" srcId="{B0D3C2ED-363A-4EFC-B381-D9F56CF3AC14}" destId="{B8EA3FCB-7C77-411B-862C-C79295A6AA5A}" srcOrd="0" destOrd="0" presId="urn:microsoft.com/office/officeart/2005/8/layout/lProcess1"/>
    <dgm:cxn modelId="{E425E536-C6E8-4D46-8568-D405E75C2F40}" srcId="{C8A28ACC-5B7F-4DBC-B9D2-10D698E404CF}" destId="{1F4B0DE4-D5E4-49CE-A9B1-26A1A2910500}" srcOrd="2" destOrd="0" parTransId="{48B02A82-5171-4747-808F-477817869BB2}" sibTransId="{FC29AC40-7D2A-494A-8ED8-5628D1769864}"/>
    <dgm:cxn modelId="{F9193964-0D96-4E91-A11C-921D94E5568C}" type="presOf" srcId="{F7EA30D6-3CC6-4BE2-9521-6C453CFE8897}" destId="{A377AAAC-C5E7-4015-BF70-17947EC7B1AB}" srcOrd="0" destOrd="0" presId="urn:microsoft.com/office/officeart/2005/8/layout/lProcess1"/>
    <dgm:cxn modelId="{847C8073-CA8A-4AC1-9980-C956AACD92BC}" srcId="{E2F8FD07-05AC-453B-9028-5DE59B64C6E1}" destId="{B561694B-02E2-4B5F-A4EE-2AC5D7E2C1EB}" srcOrd="0" destOrd="0" parTransId="{8E04A175-0786-45E2-AF4E-0124933132D6}" sibTransId="{455439A6-9480-4C41-BDAF-ED1F2C140FBF}"/>
    <dgm:cxn modelId="{B121CB57-5D62-4D10-9991-4FA198314DF0}" type="presOf" srcId="{B561694B-02E2-4B5F-A4EE-2AC5D7E2C1EB}" destId="{9712F49E-082B-40A6-8FEF-AD692345869C}" srcOrd="0" destOrd="0" presId="urn:microsoft.com/office/officeart/2005/8/layout/lProcess1"/>
    <dgm:cxn modelId="{64F14939-44CD-4162-B8A5-A6F6A800B219}" srcId="{C8A28ACC-5B7F-4DBC-B9D2-10D698E404CF}" destId="{A31FA07D-8FA7-48DF-8A86-D64721A16E22}" srcOrd="0" destOrd="0" parTransId="{D46D3E26-CD9C-400B-85B5-35CB552B7821}" sibTransId="{1B6E969F-B276-4C48-8E53-C43334C1A7DB}"/>
    <dgm:cxn modelId="{985FB444-4C4B-42CA-B16A-01F6652B07D0}" srcId="{E2F8FD07-05AC-453B-9028-5DE59B64C6E1}" destId="{B0D3C2ED-363A-4EFC-B381-D9F56CF3AC14}" srcOrd="2" destOrd="0" parTransId="{C0A50C99-39E4-4A62-B59C-4CAE966A896B}" sibTransId="{95E4CE4C-B7F6-4A38-AFA8-C3150D2E9E3A}"/>
    <dgm:cxn modelId="{AC4DBCE6-7AA2-4BF2-88BE-9929248EEAFB}" type="presOf" srcId="{E2F8FD07-05AC-453B-9028-5DE59B64C6E1}" destId="{0D22528D-05CC-4146-B005-270A83FBAFC0}" srcOrd="0" destOrd="0" presId="urn:microsoft.com/office/officeart/2005/8/layout/lProcess1"/>
    <dgm:cxn modelId="{AF980AF4-317B-4F3F-BE6F-D12D4197F627}" srcId="{292859F2-63B0-41B0-A4C0-C164ED7125DF}" destId="{E2F8FD07-05AC-453B-9028-5DE59B64C6E1}" srcOrd="0" destOrd="0" parTransId="{B6F1443B-503E-4691-B498-3A7D75A1E331}" sibTransId="{BEB68F30-CA14-4891-AA10-7993913F028C}"/>
    <dgm:cxn modelId="{3C8E200F-9E15-405F-8AAC-91F9686BBD8D}" srcId="{E2F8FD07-05AC-453B-9028-5DE59B64C6E1}" destId="{82BB8B15-31FD-4037-9185-9769DA98FEA9}" srcOrd="1" destOrd="0" parTransId="{6A3A449C-AEDC-4FE8-896C-AD57DE8B1AB9}" sibTransId="{F7EA30D6-3CC6-4BE2-9521-6C453CFE8897}"/>
    <dgm:cxn modelId="{B99EBD14-8BDB-4802-A288-13A8B43F2D4D}" type="presOf" srcId="{8E04A175-0786-45E2-AF4E-0124933132D6}" destId="{B3BA461A-6D39-4D8A-8977-4EF5803B3256}" srcOrd="0" destOrd="0" presId="urn:microsoft.com/office/officeart/2005/8/layout/lProcess1"/>
    <dgm:cxn modelId="{131A262E-3751-44E9-87D2-09172C1E8F01}" type="presParOf" srcId="{39E507A1-5319-4308-8242-69CE635C3C54}" destId="{FCC0E840-85EB-4F96-9965-9C6609CECA83}" srcOrd="0" destOrd="0" presId="urn:microsoft.com/office/officeart/2005/8/layout/lProcess1"/>
    <dgm:cxn modelId="{995AC612-E045-43C6-875C-7E1886EBF29E}" type="presParOf" srcId="{FCC0E840-85EB-4F96-9965-9C6609CECA83}" destId="{0D22528D-05CC-4146-B005-270A83FBAFC0}" srcOrd="0" destOrd="0" presId="urn:microsoft.com/office/officeart/2005/8/layout/lProcess1"/>
    <dgm:cxn modelId="{66AEF3F4-D962-4EE1-98E3-C60F5ABD9FFC}" type="presParOf" srcId="{FCC0E840-85EB-4F96-9965-9C6609CECA83}" destId="{B3BA461A-6D39-4D8A-8977-4EF5803B3256}" srcOrd="1" destOrd="0" presId="urn:microsoft.com/office/officeart/2005/8/layout/lProcess1"/>
    <dgm:cxn modelId="{4F5D0FB8-C689-4B16-B2D9-A18D75C05A97}" type="presParOf" srcId="{FCC0E840-85EB-4F96-9965-9C6609CECA83}" destId="{9712F49E-082B-40A6-8FEF-AD692345869C}" srcOrd="2" destOrd="0" presId="urn:microsoft.com/office/officeart/2005/8/layout/lProcess1"/>
    <dgm:cxn modelId="{53867E13-ED0E-4E88-B895-9AB78C0A66EF}" type="presParOf" srcId="{FCC0E840-85EB-4F96-9965-9C6609CECA83}" destId="{C7BCE79C-9BA7-45E9-9C6E-207650F1E791}" srcOrd="3" destOrd="0" presId="urn:microsoft.com/office/officeart/2005/8/layout/lProcess1"/>
    <dgm:cxn modelId="{7713A0F8-8064-42E8-A120-219BAC37232E}" type="presParOf" srcId="{FCC0E840-85EB-4F96-9965-9C6609CECA83}" destId="{A97B964B-3D4E-4767-AC09-485FC767F3ED}" srcOrd="4" destOrd="0" presId="urn:microsoft.com/office/officeart/2005/8/layout/lProcess1"/>
    <dgm:cxn modelId="{BE315DE4-AEC1-4D0E-95E4-208440BBB9A7}" type="presParOf" srcId="{FCC0E840-85EB-4F96-9965-9C6609CECA83}" destId="{A377AAAC-C5E7-4015-BF70-17947EC7B1AB}" srcOrd="5" destOrd="0" presId="urn:microsoft.com/office/officeart/2005/8/layout/lProcess1"/>
    <dgm:cxn modelId="{0E262515-FD68-4154-B737-C4BA46C0B2EF}" type="presParOf" srcId="{FCC0E840-85EB-4F96-9965-9C6609CECA83}" destId="{B8EA3FCB-7C77-411B-862C-C79295A6AA5A}" srcOrd="6" destOrd="0" presId="urn:microsoft.com/office/officeart/2005/8/layout/lProcess1"/>
    <dgm:cxn modelId="{879FCC99-5C2A-488B-9E4C-B47A021F87EB}" type="presParOf" srcId="{39E507A1-5319-4308-8242-69CE635C3C54}" destId="{79B23062-8B72-4CE2-9545-0260F18E65EC}" srcOrd="1" destOrd="0" presId="urn:microsoft.com/office/officeart/2005/8/layout/lProcess1"/>
    <dgm:cxn modelId="{AAE26E6A-2539-4145-B645-46E8BA6CDD54}" type="presParOf" srcId="{39E507A1-5319-4308-8242-69CE635C3C54}" destId="{7CD1B494-F09F-45F1-8F52-89AB43C6C67D}" srcOrd="2" destOrd="0" presId="urn:microsoft.com/office/officeart/2005/8/layout/lProcess1"/>
    <dgm:cxn modelId="{7CB9427E-BB26-4528-BD49-FAD5C1F7B62A}" type="presParOf" srcId="{7CD1B494-F09F-45F1-8F52-89AB43C6C67D}" destId="{A7DBC417-5E97-48FB-ACB1-8E5A8E525EBA}" srcOrd="0" destOrd="0" presId="urn:microsoft.com/office/officeart/2005/8/layout/lProcess1"/>
    <dgm:cxn modelId="{F9465040-EB78-4E73-9D80-C86860B8DE22}" type="presParOf" srcId="{7CD1B494-F09F-45F1-8F52-89AB43C6C67D}" destId="{B3CFA583-7337-46FD-B12A-A37DE70E057A}" srcOrd="1" destOrd="0" presId="urn:microsoft.com/office/officeart/2005/8/layout/lProcess1"/>
    <dgm:cxn modelId="{508EA04B-69D1-49A7-9D0D-620AB0D9085A}" type="presParOf" srcId="{7CD1B494-F09F-45F1-8F52-89AB43C6C67D}" destId="{C5C9C79B-DA0F-4DE0-A9C5-BAC7D4980BBF}" srcOrd="2" destOrd="0" presId="urn:microsoft.com/office/officeart/2005/8/layout/lProcess1"/>
    <dgm:cxn modelId="{37E32D4D-480C-4A8D-BFB6-0EF539FE6A33}" type="presParOf" srcId="{7CD1B494-F09F-45F1-8F52-89AB43C6C67D}" destId="{62D71795-8937-4100-A2B8-A3642A3BFBD6}" srcOrd="3" destOrd="0" presId="urn:microsoft.com/office/officeart/2005/8/layout/lProcess1"/>
    <dgm:cxn modelId="{4EF0140C-CACC-44FD-9F95-AECB81376000}" type="presParOf" srcId="{7CD1B494-F09F-45F1-8F52-89AB43C6C67D}" destId="{E44DC64E-3747-44C2-8FF4-BB6E82491B9B}" srcOrd="4" destOrd="0" presId="urn:microsoft.com/office/officeart/2005/8/layout/lProcess1"/>
    <dgm:cxn modelId="{1DD31939-F7D3-46F2-B986-CBCC0E091407}" type="presParOf" srcId="{7CD1B494-F09F-45F1-8F52-89AB43C6C67D}" destId="{4952F5A1-1DFC-4160-8F50-C600789886BD}" srcOrd="5" destOrd="0" presId="urn:microsoft.com/office/officeart/2005/8/layout/lProcess1"/>
    <dgm:cxn modelId="{441D9750-4D30-4C24-9BEA-9308EE8B954E}" type="presParOf" srcId="{7CD1B494-F09F-45F1-8F52-89AB43C6C67D}" destId="{FC7F7D42-6AF3-43C4-AD55-D416DC836AFD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2859F2-63B0-41B0-A4C0-C164ED7125DF}" type="doc">
      <dgm:prSet loTypeId="urn:microsoft.com/office/officeart/2005/8/layout/lProcess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E2F8FD07-05AC-453B-9028-5DE59B64C6E1}">
      <dgm:prSet phldrT="[Text]"/>
      <dgm:spPr/>
      <dgm:t>
        <a:bodyPr/>
        <a:lstStyle/>
        <a:p>
          <a:r>
            <a:rPr lang="th-TH" dirty="0" smtClean="0">
              <a:latin typeface="Browallia New" pitchFamily="34" charset="-34"/>
              <a:cs typeface="Browallia New" pitchFamily="34" charset="-34"/>
            </a:rPr>
            <a:t>ท้องถิ่น</a:t>
          </a:r>
          <a:endParaRPr lang="th-TH" dirty="0">
            <a:latin typeface="Browallia New" pitchFamily="34" charset="-34"/>
            <a:cs typeface="Browallia New" pitchFamily="34" charset="-34"/>
          </a:endParaRPr>
        </a:p>
      </dgm:t>
    </dgm:pt>
    <dgm:pt modelId="{B6F1443B-503E-4691-B498-3A7D75A1E331}" type="parTrans" cxnId="{AF980AF4-317B-4F3F-BE6F-D12D4197F627}">
      <dgm:prSet/>
      <dgm:spPr/>
      <dgm:t>
        <a:bodyPr/>
        <a:lstStyle/>
        <a:p>
          <a:endParaRPr lang="th-TH"/>
        </a:p>
      </dgm:t>
    </dgm:pt>
    <dgm:pt modelId="{BEB68F30-CA14-4891-AA10-7993913F028C}" type="sibTrans" cxnId="{AF980AF4-317B-4F3F-BE6F-D12D4197F627}">
      <dgm:prSet/>
      <dgm:spPr/>
      <dgm:t>
        <a:bodyPr/>
        <a:lstStyle/>
        <a:p>
          <a:endParaRPr lang="th-TH"/>
        </a:p>
      </dgm:t>
    </dgm:pt>
    <dgm:pt modelId="{82BB8B15-31FD-4037-9185-9769DA98FEA9}">
      <dgm:prSet phldrT="[Text]" custT="1"/>
      <dgm:spPr/>
      <dgm:t>
        <a:bodyPr/>
        <a:lstStyle/>
        <a:p>
          <a:r>
            <a:rPr lang="th-TH" sz="2400" dirty="0" smtClean="0">
              <a:latin typeface="Browallia New" pitchFamily="34" charset="-34"/>
              <a:cs typeface="Browallia New" pitchFamily="34" charset="-34"/>
            </a:rPr>
            <a:t>การจัดการปัญหาผลกระทบ / การร่วมมือ-สนับสนุนการแก้ไขปัญหาความยากจน การขัดสน และโอกาส / การพัฒนาเมืองและคุณภาพชีวิตของประชาชน</a:t>
          </a:r>
          <a:r>
            <a:rPr lang="en-US" sz="2400" dirty="0" smtClean="0">
              <a:latin typeface="Browallia New" pitchFamily="34" charset="-34"/>
              <a:cs typeface="Browallia New" pitchFamily="34" charset="-34"/>
            </a:rPr>
            <a:t> </a:t>
          </a:r>
          <a:endParaRPr lang="th-TH" sz="2400" dirty="0">
            <a:latin typeface="Browallia New" pitchFamily="34" charset="-34"/>
            <a:cs typeface="Browallia New" pitchFamily="34" charset="-34"/>
          </a:endParaRPr>
        </a:p>
      </dgm:t>
    </dgm:pt>
    <dgm:pt modelId="{6A3A449C-AEDC-4FE8-896C-AD57DE8B1AB9}" type="parTrans" cxnId="{3C8E200F-9E15-405F-8AAC-91F9686BBD8D}">
      <dgm:prSet/>
      <dgm:spPr/>
      <dgm:t>
        <a:bodyPr/>
        <a:lstStyle/>
        <a:p>
          <a:endParaRPr lang="th-TH"/>
        </a:p>
      </dgm:t>
    </dgm:pt>
    <dgm:pt modelId="{F7EA30D6-3CC6-4BE2-9521-6C453CFE8897}" type="sibTrans" cxnId="{3C8E200F-9E15-405F-8AAC-91F9686BBD8D}">
      <dgm:prSet/>
      <dgm:spPr/>
      <dgm:t>
        <a:bodyPr/>
        <a:lstStyle/>
        <a:p>
          <a:endParaRPr lang="th-TH"/>
        </a:p>
      </dgm:t>
    </dgm:pt>
    <dgm:pt modelId="{C8A28ACC-5B7F-4DBC-B9D2-10D698E404CF}">
      <dgm:prSet phldrT="[Text]"/>
      <dgm:spPr/>
      <dgm:t>
        <a:bodyPr/>
        <a:lstStyle/>
        <a:p>
          <a:r>
            <a:rPr lang="th-TH" dirty="0" smtClean="0">
              <a:latin typeface="Browallia New" pitchFamily="34" charset="-34"/>
              <a:cs typeface="Browallia New" pitchFamily="34" charset="-34"/>
            </a:rPr>
            <a:t>ขบวนการทางการเมือง</a:t>
          </a:r>
        </a:p>
      </dgm:t>
    </dgm:pt>
    <dgm:pt modelId="{D49E5593-02D9-48E1-A3B4-1CB3A27A7F72}" type="parTrans" cxnId="{57251B89-9410-4B77-A183-19710E882A3B}">
      <dgm:prSet/>
      <dgm:spPr/>
      <dgm:t>
        <a:bodyPr/>
        <a:lstStyle/>
        <a:p>
          <a:endParaRPr lang="th-TH"/>
        </a:p>
      </dgm:t>
    </dgm:pt>
    <dgm:pt modelId="{C5928BDE-75CA-4AB0-9547-A451CE39B4E8}" type="sibTrans" cxnId="{57251B89-9410-4B77-A183-19710E882A3B}">
      <dgm:prSet/>
      <dgm:spPr/>
      <dgm:t>
        <a:bodyPr/>
        <a:lstStyle/>
        <a:p>
          <a:endParaRPr lang="th-TH"/>
        </a:p>
      </dgm:t>
    </dgm:pt>
    <dgm:pt modelId="{88F01F35-F72D-4A88-A3E2-02EEE3683D1C}">
      <dgm:prSet phldrT="[Text]" custT="1"/>
      <dgm:spPr/>
      <dgm:t>
        <a:bodyPr/>
        <a:lstStyle/>
        <a:p>
          <a:r>
            <a:rPr lang="th-TH" sz="2400" dirty="0" smtClean="0">
              <a:latin typeface="Browallia New" pitchFamily="34" charset="-34"/>
              <a:cs typeface="Browallia New" pitchFamily="34" charset="-34"/>
            </a:rPr>
            <a:t>การศึกษาบทบาทของ </a:t>
          </a:r>
          <a:r>
            <a:rPr lang="en-US" sz="2400" dirty="0" smtClean="0">
              <a:latin typeface="Browallia New" pitchFamily="34" charset="-34"/>
              <a:cs typeface="Browallia New" pitchFamily="34" charset="-34"/>
            </a:rPr>
            <a:t>Civil Society / Socialization/ Social Integration/ </a:t>
          </a:r>
          <a:r>
            <a:rPr lang="th-TH" sz="2400" dirty="0" smtClean="0">
              <a:latin typeface="Browallia New" pitchFamily="34" charset="-34"/>
              <a:cs typeface="Browallia New" pitchFamily="34" charset="-34"/>
            </a:rPr>
            <a:t>การรวมกลุ่มทางสังคม และการรวมกลุ่มทางสังคมหรือของชุมชนเพื่อสร้างปฏิบัติการทางการเมืองในระบบประชาธิปไตยแบบคู่ขนาน</a:t>
          </a:r>
          <a:endParaRPr lang="th-TH" sz="2400" dirty="0">
            <a:latin typeface="Browallia New" pitchFamily="34" charset="-34"/>
            <a:cs typeface="Browallia New" pitchFamily="34" charset="-34"/>
          </a:endParaRPr>
        </a:p>
      </dgm:t>
    </dgm:pt>
    <dgm:pt modelId="{0CA1702C-90BB-4C1F-9AAE-912990A76FE6}" type="parTrans" cxnId="{BB4991DC-B840-47F0-AE26-9EE6B834D355}">
      <dgm:prSet/>
      <dgm:spPr/>
      <dgm:t>
        <a:bodyPr/>
        <a:lstStyle/>
        <a:p>
          <a:endParaRPr lang="th-TH"/>
        </a:p>
      </dgm:t>
    </dgm:pt>
    <dgm:pt modelId="{26D461F4-4592-45DC-BB39-A975BC67D850}" type="sibTrans" cxnId="{BB4991DC-B840-47F0-AE26-9EE6B834D355}">
      <dgm:prSet/>
      <dgm:spPr/>
      <dgm:t>
        <a:bodyPr/>
        <a:lstStyle/>
        <a:p>
          <a:endParaRPr lang="th-TH"/>
        </a:p>
      </dgm:t>
    </dgm:pt>
    <dgm:pt modelId="{B561694B-02E2-4B5F-A4EE-2AC5D7E2C1EB}">
      <dgm:prSet phldrT="[Text]" custT="1"/>
      <dgm:spPr/>
      <dgm:t>
        <a:bodyPr/>
        <a:lstStyle/>
        <a:p>
          <a:r>
            <a:rPr lang="en-US" sz="2400" dirty="0" smtClean="0">
              <a:latin typeface="Browallia New" pitchFamily="34" charset="-34"/>
              <a:cs typeface="Browallia New" pitchFamily="34" charset="-34"/>
            </a:rPr>
            <a:t>Alliance / Network /Cluster</a:t>
          </a:r>
          <a:endParaRPr lang="th-TH" sz="2400" dirty="0">
            <a:latin typeface="Browallia New" pitchFamily="34" charset="-34"/>
            <a:cs typeface="Browallia New" pitchFamily="34" charset="-34"/>
          </a:endParaRPr>
        </a:p>
      </dgm:t>
    </dgm:pt>
    <dgm:pt modelId="{8E04A175-0786-45E2-AF4E-0124933132D6}" type="parTrans" cxnId="{847C8073-CA8A-4AC1-9980-C956AACD92BC}">
      <dgm:prSet/>
      <dgm:spPr/>
      <dgm:t>
        <a:bodyPr/>
        <a:lstStyle/>
        <a:p>
          <a:endParaRPr lang="th-TH"/>
        </a:p>
      </dgm:t>
    </dgm:pt>
    <dgm:pt modelId="{455439A6-9480-4C41-BDAF-ED1F2C140FBF}" type="sibTrans" cxnId="{847C8073-CA8A-4AC1-9980-C956AACD92BC}">
      <dgm:prSet/>
      <dgm:spPr/>
      <dgm:t>
        <a:bodyPr/>
        <a:lstStyle/>
        <a:p>
          <a:endParaRPr lang="th-TH"/>
        </a:p>
      </dgm:t>
    </dgm:pt>
    <dgm:pt modelId="{A31FA07D-8FA7-48DF-8A86-D64721A16E22}">
      <dgm:prSet phldrT="[Text]" custT="1"/>
      <dgm:spPr/>
      <dgm:t>
        <a:bodyPr/>
        <a:lstStyle/>
        <a:p>
          <a:r>
            <a:rPr lang="en-US" sz="2400" dirty="0" smtClean="0">
              <a:latin typeface="Browallia New" pitchFamily="34" charset="-34"/>
              <a:cs typeface="Browallia New" pitchFamily="34" charset="-34"/>
            </a:rPr>
            <a:t>Mob / Political Movements</a:t>
          </a:r>
          <a:endParaRPr lang="th-TH" sz="2400" dirty="0">
            <a:latin typeface="Browallia New" pitchFamily="34" charset="-34"/>
            <a:cs typeface="Browallia New" pitchFamily="34" charset="-34"/>
          </a:endParaRPr>
        </a:p>
      </dgm:t>
    </dgm:pt>
    <dgm:pt modelId="{D46D3E26-CD9C-400B-85B5-35CB552B7821}" type="parTrans" cxnId="{64F14939-44CD-4162-B8A5-A6F6A800B219}">
      <dgm:prSet/>
      <dgm:spPr/>
      <dgm:t>
        <a:bodyPr/>
        <a:lstStyle/>
        <a:p>
          <a:endParaRPr lang="th-TH"/>
        </a:p>
      </dgm:t>
    </dgm:pt>
    <dgm:pt modelId="{1B6E969F-B276-4C48-8E53-C43334C1A7DB}" type="sibTrans" cxnId="{64F14939-44CD-4162-B8A5-A6F6A800B219}">
      <dgm:prSet/>
      <dgm:spPr/>
      <dgm:t>
        <a:bodyPr/>
        <a:lstStyle/>
        <a:p>
          <a:endParaRPr lang="th-TH"/>
        </a:p>
      </dgm:t>
    </dgm:pt>
    <dgm:pt modelId="{39E507A1-5319-4308-8242-69CE635C3C54}" type="pres">
      <dgm:prSet presAssocID="{292859F2-63B0-41B0-A4C0-C164ED7125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CC0E840-85EB-4F96-9965-9C6609CECA83}" type="pres">
      <dgm:prSet presAssocID="{E2F8FD07-05AC-453B-9028-5DE59B64C6E1}" presName="vertFlow" presStyleCnt="0"/>
      <dgm:spPr/>
    </dgm:pt>
    <dgm:pt modelId="{0D22528D-05CC-4146-B005-270A83FBAFC0}" type="pres">
      <dgm:prSet presAssocID="{E2F8FD07-05AC-453B-9028-5DE59B64C6E1}" presName="header" presStyleLbl="node1" presStyleIdx="0" presStyleCnt="2"/>
      <dgm:spPr/>
      <dgm:t>
        <a:bodyPr/>
        <a:lstStyle/>
        <a:p>
          <a:endParaRPr lang="th-TH"/>
        </a:p>
      </dgm:t>
    </dgm:pt>
    <dgm:pt modelId="{B3BA461A-6D39-4D8A-8977-4EF5803B3256}" type="pres">
      <dgm:prSet presAssocID="{8E04A175-0786-45E2-AF4E-0124933132D6}" presName="parTrans" presStyleLbl="sibTrans2D1" presStyleIdx="0" presStyleCnt="4"/>
      <dgm:spPr/>
      <dgm:t>
        <a:bodyPr/>
        <a:lstStyle/>
        <a:p>
          <a:endParaRPr lang="th-TH"/>
        </a:p>
      </dgm:t>
    </dgm:pt>
    <dgm:pt modelId="{9712F49E-082B-40A6-8FEF-AD692345869C}" type="pres">
      <dgm:prSet presAssocID="{B561694B-02E2-4B5F-A4EE-2AC5D7E2C1EB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7BCE79C-9BA7-45E9-9C6E-207650F1E791}" type="pres">
      <dgm:prSet presAssocID="{455439A6-9480-4C41-BDAF-ED1F2C140FBF}" presName="sibTrans" presStyleLbl="sibTrans2D1" presStyleIdx="1" presStyleCnt="4"/>
      <dgm:spPr/>
      <dgm:t>
        <a:bodyPr/>
        <a:lstStyle/>
        <a:p>
          <a:endParaRPr lang="th-TH"/>
        </a:p>
      </dgm:t>
    </dgm:pt>
    <dgm:pt modelId="{A97B964B-3D4E-4767-AC09-485FC767F3ED}" type="pres">
      <dgm:prSet presAssocID="{82BB8B15-31FD-4037-9185-9769DA98FEA9}" presName="child" presStyleLbl="alignAccFollowNode1" presStyleIdx="1" presStyleCnt="4" custScaleY="34144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9B23062-8B72-4CE2-9545-0260F18E65EC}" type="pres">
      <dgm:prSet presAssocID="{E2F8FD07-05AC-453B-9028-5DE59B64C6E1}" presName="hSp" presStyleCnt="0"/>
      <dgm:spPr/>
    </dgm:pt>
    <dgm:pt modelId="{7CD1B494-F09F-45F1-8F52-89AB43C6C67D}" type="pres">
      <dgm:prSet presAssocID="{C8A28ACC-5B7F-4DBC-B9D2-10D698E404CF}" presName="vertFlow" presStyleCnt="0"/>
      <dgm:spPr/>
    </dgm:pt>
    <dgm:pt modelId="{A7DBC417-5E97-48FB-ACB1-8E5A8E525EBA}" type="pres">
      <dgm:prSet presAssocID="{C8A28ACC-5B7F-4DBC-B9D2-10D698E404CF}" presName="header" presStyleLbl="node1" presStyleIdx="1" presStyleCnt="2"/>
      <dgm:spPr/>
      <dgm:t>
        <a:bodyPr/>
        <a:lstStyle/>
        <a:p>
          <a:endParaRPr lang="th-TH"/>
        </a:p>
      </dgm:t>
    </dgm:pt>
    <dgm:pt modelId="{B3CFA583-7337-46FD-B12A-A37DE70E057A}" type="pres">
      <dgm:prSet presAssocID="{D46D3E26-CD9C-400B-85B5-35CB552B7821}" presName="parTrans" presStyleLbl="sibTrans2D1" presStyleIdx="2" presStyleCnt="4"/>
      <dgm:spPr/>
      <dgm:t>
        <a:bodyPr/>
        <a:lstStyle/>
        <a:p>
          <a:endParaRPr lang="th-TH"/>
        </a:p>
      </dgm:t>
    </dgm:pt>
    <dgm:pt modelId="{C5C9C79B-DA0F-4DE0-A9C5-BAC7D4980BBF}" type="pres">
      <dgm:prSet presAssocID="{A31FA07D-8FA7-48DF-8A86-D64721A16E22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2D71795-8937-4100-A2B8-A3642A3BFBD6}" type="pres">
      <dgm:prSet presAssocID="{1B6E969F-B276-4C48-8E53-C43334C1A7DB}" presName="sibTrans" presStyleLbl="sibTrans2D1" presStyleIdx="3" presStyleCnt="4"/>
      <dgm:spPr/>
      <dgm:t>
        <a:bodyPr/>
        <a:lstStyle/>
        <a:p>
          <a:endParaRPr lang="th-TH"/>
        </a:p>
      </dgm:t>
    </dgm:pt>
    <dgm:pt modelId="{E44DC64E-3747-44C2-8FF4-BB6E82491B9B}" type="pres">
      <dgm:prSet presAssocID="{88F01F35-F72D-4A88-A3E2-02EEE3683D1C}" presName="child" presStyleLbl="alignAccFollowNode1" presStyleIdx="3" presStyleCnt="4" custScaleY="33893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907D54A-36A0-4554-AD86-D174CAF3945B}" type="presOf" srcId="{88F01F35-F72D-4A88-A3E2-02EEE3683D1C}" destId="{E44DC64E-3747-44C2-8FF4-BB6E82491B9B}" srcOrd="0" destOrd="0" presId="urn:microsoft.com/office/officeart/2005/8/layout/lProcess1"/>
    <dgm:cxn modelId="{AF980AF4-317B-4F3F-BE6F-D12D4197F627}" srcId="{292859F2-63B0-41B0-A4C0-C164ED7125DF}" destId="{E2F8FD07-05AC-453B-9028-5DE59B64C6E1}" srcOrd="0" destOrd="0" parTransId="{B6F1443B-503E-4691-B498-3A7D75A1E331}" sibTransId="{BEB68F30-CA14-4891-AA10-7993913F028C}"/>
    <dgm:cxn modelId="{4625934B-5FE8-4576-ACD5-20DC1F38FF59}" type="presOf" srcId="{292859F2-63B0-41B0-A4C0-C164ED7125DF}" destId="{39E507A1-5319-4308-8242-69CE635C3C54}" srcOrd="0" destOrd="0" presId="urn:microsoft.com/office/officeart/2005/8/layout/lProcess1"/>
    <dgm:cxn modelId="{847C8073-CA8A-4AC1-9980-C956AACD92BC}" srcId="{E2F8FD07-05AC-453B-9028-5DE59B64C6E1}" destId="{B561694B-02E2-4B5F-A4EE-2AC5D7E2C1EB}" srcOrd="0" destOrd="0" parTransId="{8E04A175-0786-45E2-AF4E-0124933132D6}" sibTransId="{455439A6-9480-4C41-BDAF-ED1F2C140FBF}"/>
    <dgm:cxn modelId="{AD58A33C-1F93-4311-A716-3F55F815CC92}" type="presOf" srcId="{8E04A175-0786-45E2-AF4E-0124933132D6}" destId="{B3BA461A-6D39-4D8A-8977-4EF5803B3256}" srcOrd="0" destOrd="0" presId="urn:microsoft.com/office/officeart/2005/8/layout/lProcess1"/>
    <dgm:cxn modelId="{64F14939-44CD-4162-B8A5-A6F6A800B219}" srcId="{C8A28ACC-5B7F-4DBC-B9D2-10D698E404CF}" destId="{A31FA07D-8FA7-48DF-8A86-D64721A16E22}" srcOrd="0" destOrd="0" parTransId="{D46D3E26-CD9C-400B-85B5-35CB552B7821}" sibTransId="{1B6E969F-B276-4C48-8E53-C43334C1A7DB}"/>
    <dgm:cxn modelId="{3C8E200F-9E15-405F-8AAC-91F9686BBD8D}" srcId="{E2F8FD07-05AC-453B-9028-5DE59B64C6E1}" destId="{82BB8B15-31FD-4037-9185-9769DA98FEA9}" srcOrd="1" destOrd="0" parTransId="{6A3A449C-AEDC-4FE8-896C-AD57DE8B1AB9}" sibTransId="{F7EA30D6-3CC6-4BE2-9521-6C453CFE8897}"/>
    <dgm:cxn modelId="{C60C3EAF-039B-47F4-98AF-AB00C36561DA}" type="presOf" srcId="{E2F8FD07-05AC-453B-9028-5DE59B64C6E1}" destId="{0D22528D-05CC-4146-B005-270A83FBAFC0}" srcOrd="0" destOrd="0" presId="urn:microsoft.com/office/officeart/2005/8/layout/lProcess1"/>
    <dgm:cxn modelId="{C86BD82B-9F36-4EAA-9E51-66DFE440BAEF}" type="presOf" srcId="{82BB8B15-31FD-4037-9185-9769DA98FEA9}" destId="{A97B964B-3D4E-4767-AC09-485FC767F3ED}" srcOrd="0" destOrd="0" presId="urn:microsoft.com/office/officeart/2005/8/layout/lProcess1"/>
    <dgm:cxn modelId="{FE8237DA-F8C6-433A-B56A-C31665DE0DF4}" type="presOf" srcId="{1B6E969F-B276-4C48-8E53-C43334C1A7DB}" destId="{62D71795-8937-4100-A2B8-A3642A3BFBD6}" srcOrd="0" destOrd="0" presId="urn:microsoft.com/office/officeart/2005/8/layout/lProcess1"/>
    <dgm:cxn modelId="{C28CAC81-E10C-4635-9920-2E03242DA5D4}" type="presOf" srcId="{C8A28ACC-5B7F-4DBC-B9D2-10D698E404CF}" destId="{A7DBC417-5E97-48FB-ACB1-8E5A8E525EBA}" srcOrd="0" destOrd="0" presId="urn:microsoft.com/office/officeart/2005/8/layout/lProcess1"/>
    <dgm:cxn modelId="{C50F09A2-A0CF-4ED5-9411-0A5A0A02A47A}" type="presOf" srcId="{B561694B-02E2-4B5F-A4EE-2AC5D7E2C1EB}" destId="{9712F49E-082B-40A6-8FEF-AD692345869C}" srcOrd="0" destOrd="0" presId="urn:microsoft.com/office/officeart/2005/8/layout/lProcess1"/>
    <dgm:cxn modelId="{FEFE1D0F-690B-47A3-B8D3-6974F75E3B68}" type="presOf" srcId="{A31FA07D-8FA7-48DF-8A86-D64721A16E22}" destId="{C5C9C79B-DA0F-4DE0-A9C5-BAC7D4980BBF}" srcOrd="0" destOrd="0" presId="urn:microsoft.com/office/officeart/2005/8/layout/lProcess1"/>
    <dgm:cxn modelId="{57251B89-9410-4B77-A183-19710E882A3B}" srcId="{292859F2-63B0-41B0-A4C0-C164ED7125DF}" destId="{C8A28ACC-5B7F-4DBC-B9D2-10D698E404CF}" srcOrd="1" destOrd="0" parTransId="{D49E5593-02D9-48E1-A3B4-1CB3A27A7F72}" sibTransId="{C5928BDE-75CA-4AB0-9547-A451CE39B4E8}"/>
    <dgm:cxn modelId="{C91DD658-CC31-43C9-A064-30D434F0DC0C}" type="presOf" srcId="{D46D3E26-CD9C-400B-85B5-35CB552B7821}" destId="{B3CFA583-7337-46FD-B12A-A37DE70E057A}" srcOrd="0" destOrd="0" presId="urn:microsoft.com/office/officeart/2005/8/layout/lProcess1"/>
    <dgm:cxn modelId="{4D7F51FB-16C0-40E4-BBFB-792382C3C05E}" type="presOf" srcId="{455439A6-9480-4C41-BDAF-ED1F2C140FBF}" destId="{C7BCE79C-9BA7-45E9-9C6E-207650F1E791}" srcOrd="0" destOrd="0" presId="urn:microsoft.com/office/officeart/2005/8/layout/lProcess1"/>
    <dgm:cxn modelId="{BB4991DC-B840-47F0-AE26-9EE6B834D355}" srcId="{C8A28ACC-5B7F-4DBC-B9D2-10D698E404CF}" destId="{88F01F35-F72D-4A88-A3E2-02EEE3683D1C}" srcOrd="1" destOrd="0" parTransId="{0CA1702C-90BB-4C1F-9AAE-912990A76FE6}" sibTransId="{26D461F4-4592-45DC-BB39-A975BC67D850}"/>
    <dgm:cxn modelId="{77458FB6-072E-4F3E-8596-CF3BCBD42FEA}" type="presParOf" srcId="{39E507A1-5319-4308-8242-69CE635C3C54}" destId="{FCC0E840-85EB-4F96-9965-9C6609CECA83}" srcOrd="0" destOrd="0" presId="urn:microsoft.com/office/officeart/2005/8/layout/lProcess1"/>
    <dgm:cxn modelId="{5725EBD0-27B4-47E7-B46D-1B22B77262F4}" type="presParOf" srcId="{FCC0E840-85EB-4F96-9965-9C6609CECA83}" destId="{0D22528D-05CC-4146-B005-270A83FBAFC0}" srcOrd="0" destOrd="0" presId="urn:microsoft.com/office/officeart/2005/8/layout/lProcess1"/>
    <dgm:cxn modelId="{B2F34F2A-D566-434F-810A-155ABBB44865}" type="presParOf" srcId="{FCC0E840-85EB-4F96-9965-9C6609CECA83}" destId="{B3BA461A-6D39-4D8A-8977-4EF5803B3256}" srcOrd="1" destOrd="0" presId="urn:microsoft.com/office/officeart/2005/8/layout/lProcess1"/>
    <dgm:cxn modelId="{953E4170-7A7B-40AA-B4B6-9294E950466A}" type="presParOf" srcId="{FCC0E840-85EB-4F96-9965-9C6609CECA83}" destId="{9712F49E-082B-40A6-8FEF-AD692345869C}" srcOrd="2" destOrd="0" presId="urn:microsoft.com/office/officeart/2005/8/layout/lProcess1"/>
    <dgm:cxn modelId="{15809F9D-64F6-4A76-86FE-7532657CE126}" type="presParOf" srcId="{FCC0E840-85EB-4F96-9965-9C6609CECA83}" destId="{C7BCE79C-9BA7-45E9-9C6E-207650F1E791}" srcOrd="3" destOrd="0" presId="urn:microsoft.com/office/officeart/2005/8/layout/lProcess1"/>
    <dgm:cxn modelId="{9277396F-C0FB-4AAB-A4D3-7B12D228FB75}" type="presParOf" srcId="{FCC0E840-85EB-4F96-9965-9C6609CECA83}" destId="{A97B964B-3D4E-4767-AC09-485FC767F3ED}" srcOrd="4" destOrd="0" presId="urn:microsoft.com/office/officeart/2005/8/layout/lProcess1"/>
    <dgm:cxn modelId="{348AB798-D28B-4236-ACA4-A7D059C47879}" type="presParOf" srcId="{39E507A1-5319-4308-8242-69CE635C3C54}" destId="{79B23062-8B72-4CE2-9545-0260F18E65EC}" srcOrd="1" destOrd="0" presId="urn:microsoft.com/office/officeart/2005/8/layout/lProcess1"/>
    <dgm:cxn modelId="{E7B36623-F84B-4379-BE45-EC927542B3FA}" type="presParOf" srcId="{39E507A1-5319-4308-8242-69CE635C3C54}" destId="{7CD1B494-F09F-45F1-8F52-89AB43C6C67D}" srcOrd="2" destOrd="0" presId="urn:microsoft.com/office/officeart/2005/8/layout/lProcess1"/>
    <dgm:cxn modelId="{6B16C1B8-2B19-46B1-BD5C-73E3939458FE}" type="presParOf" srcId="{7CD1B494-F09F-45F1-8F52-89AB43C6C67D}" destId="{A7DBC417-5E97-48FB-ACB1-8E5A8E525EBA}" srcOrd="0" destOrd="0" presId="urn:microsoft.com/office/officeart/2005/8/layout/lProcess1"/>
    <dgm:cxn modelId="{B63B4F18-33AB-4485-A5BC-485363E55D89}" type="presParOf" srcId="{7CD1B494-F09F-45F1-8F52-89AB43C6C67D}" destId="{B3CFA583-7337-46FD-B12A-A37DE70E057A}" srcOrd="1" destOrd="0" presId="urn:microsoft.com/office/officeart/2005/8/layout/lProcess1"/>
    <dgm:cxn modelId="{D87B5E3F-3423-4CEF-9CC0-EF255227B05C}" type="presParOf" srcId="{7CD1B494-F09F-45F1-8F52-89AB43C6C67D}" destId="{C5C9C79B-DA0F-4DE0-A9C5-BAC7D4980BBF}" srcOrd="2" destOrd="0" presId="urn:microsoft.com/office/officeart/2005/8/layout/lProcess1"/>
    <dgm:cxn modelId="{53E283A2-AE8D-45E7-9B41-1A7D28441F45}" type="presParOf" srcId="{7CD1B494-F09F-45F1-8F52-89AB43C6C67D}" destId="{62D71795-8937-4100-A2B8-A3642A3BFBD6}" srcOrd="3" destOrd="0" presId="urn:microsoft.com/office/officeart/2005/8/layout/lProcess1"/>
    <dgm:cxn modelId="{CDA54D7D-5786-4CB1-B3CD-2C402FE55054}" type="presParOf" srcId="{7CD1B494-F09F-45F1-8F52-89AB43C6C67D}" destId="{E44DC64E-3747-44C2-8FF4-BB6E82491B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65D920-D37F-4A7C-8115-7CE07E8C6AAC}" type="doc">
      <dgm:prSet loTypeId="urn:microsoft.com/office/officeart/2009/3/layout/RandomtoResultProcess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869CD000-E030-4F87-B494-21986C1B8C6F}">
      <dgm:prSet phldrT="[Text]" custT="1"/>
      <dgm:spPr/>
      <dgm:t>
        <a:bodyPr/>
        <a:lstStyle/>
        <a:p>
          <a:r>
            <a:rPr lang="en-US" sz="2800" dirty="0" smtClean="0"/>
            <a:t>Program</a:t>
          </a:r>
          <a:endParaRPr lang="th-TH" sz="2800" dirty="0"/>
        </a:p>
      </dgm:t>
    </dgm:pt>
    <dgm:pt modelId="{41036E01-5CF6-44C0-A98A-BC21C70E2E85}" type="parTrans" cxnId="{16A817F0-6CB2-4EED-B8E6-13231744AB44}">
      <dgm:prSet/>
      <dgm:spPr/>
      <dgm:t>
        <a:bodyPr/>
        <a:lstStyle/>
        <a:p>
          <a:endParaRPr lang="th-TH"/>
        </a:p>
      </dgm:t>
    </dgm:pt>
    <dgm:pt modelId="{DCB12E37-92D6-429B-BB32-55048204B68A}" type="sibTrans" cxnId="{16A817F0-6CB2-4EED-B8E6-13231744AB44}">
      <dgm:prSet/>
      <dgm:spPr/>
      <dgm:t>
        <a:bodyPr/>
        <a:lstStyle/>
        <a:p>
          <a:endParaRPr lang="th-TH"/>
        </a:p>
      </dgm:t>
    </dgm:pt>
    <dgm:pt modelId="{A4AC10C0-CF11-40CF-A218-AB6308949C78}">
      <dgm:prSet phldrT="[Text]"/>
      <dgm:spPr/>
      <dgm:t>
        <a:bodyPr/>
        <a:lstStyle/>
        <a:p>
          <a:r>
            <a:rPr lang="en-US" dirty="0" smtClean="0"/>
            <a:t>Effects</a:t>
          </a:r>
          <a:endParaRPr lang="th-TH" dirty="0"/>
        </a:p>
      </dgm:t>
    </dgm:pt>
    <dgm:pt modelId="{1D001176-6C0C-4004-BA07-FF3BFF3F385B}" type="parTrans" cxnId="{659661B3-E148-4932-AD37-F512C4438209}">
      <dgm:prSet/>
      <dgm:spPr/>
      <dgm:t>
        <a:bodyPr/>
        <a:lstStyle/>
        <a:p>
          <a:endParaRPr lang="th-TH"/>
        </a:p>
      </dgm:t>
    </dgm:pt>
    <dgm:pt modelId="{46C47C6A-747E-4048-AC69-0489E06DE5E4}" type="sibTrans" cxnId="{659661B3-E148-4932-AD37-F512C4438209}">
      <dgm:prSet/>
      <dgm:spPr/>
      <dgm:t>
        <a:bodyPr/>
        <a:lstStyle/>
        <a:p>
          <a:endParaRPr lang="th-TH"/>
        </a:p>
      </dgm:t>
    </dgm:pt>
    <dgm:pt modelId="{B084E4B5-DBC1-4425-9CBE-63A530F79CD5}">
      <dgm:prSet phldrT="[Text]"/>
      <dgm:spPr/>
      <dgm:t>
        <a:bodyPr/>
        <a:lstStyle/>
        <a:p>
          <a:r>
            <a:rPr lang="en-US" dirty="0" smtClean="0"/>
            <a:t>Individuals/ Households/ Communities</a:t>
          </a:r>
          <a:endParaRPr lang="th-TH" dirty="0"/>
        </a:p>
      </dgm:t>
    </dgm:pt>
    <dgm:pt modelId="{CBBFBC64-5D04-4172-9B0A-AED7070A4378}" type="sibTrans" cxnId="{9487FBB4-B07F-4257-9684-B3099F09B035}">
      <dgm:prSet/>
      <dgm:spPr/>
      <dgm:t>
        <a:bodyPr/>
        <a:lstStyle/>
        <a:p>
          <a:endParaRPr lang="th-TH"/>
        </a:p>
      </dgm:t>
    </dgm:pt>
    <dgm:pt modelId="{F65B6F1C-97DC-40E1-B64C-4AC5F0491E35}" type="parTrans" cxnId="{9487FBB4-B07F-4257-9684-B3099F09B035}">
      <dgm:prSet/>
      <dgm:spPr/>
      <dgm:t>
        <a:bodyPr/>
        <a:lstStyle/>
        <a:p>
          <a:endParaRPr lang="th-TH"/>
        </a:p>
      </dgm:t>
    </dgm:pt>
    <dgm:pt modelId="{FCA26920-33B8-4EF6-9F41-1630BD54823E}">
      <dgm:prSet phldrT="[Text]"/>
      <dgm:spPr/>
      <dgm:t>
        <a:bodyPr/>
        <a:lstStyle/>
        <a:p>
          <a:r>
            <a:rPr lang="en-US" dirty="0" smtClean="0"/>
            <a:t>Impact</a:t>
          </a:r>
          <a:endParaRPr lang="th-TH" dirty="0"/>
        </a:p>
      </dgm:t>
    </dgm:pt>
    <dgm:pt modelId="{959F09E3-B625-4998-B121-EB14D1DBA91B}" type="parTrans" cxnId="{F14A99E7-7BB0-469E-B903-DA55B25B5B13}">
      <dgm:prSet/>
      <dgm:spPr/>
      <dgm:t>
        <a:bodyPr/>
        <a:lstStyle/>
        <a:p>
          <a:endParaRPr lang="th-TH"/>
        </a:p>
      </dgm:t>
    </dgm:pt>
    <dgm:pt modelId="{20ED7018-5417-4EDE-9366-8823C285A89E}" type="sibTrans" cxnId="{F14A99E7-7BB0-469E-B903-DA55B25B5B13}">
      <dgm:prSet/>
      <dgm:spPr/>
      <dgm:t>
        <a:bodyPr/>
        <a:lstStyle/>
        <a:p>
          <a:endParaRPr lang="th-TH"/>
        </a:p>
      </dgm:t>
    </dgm:pt>
    <dgm:pt modelId="{E97F0FF1-460F-4588-816E-FF15D56959B9}" type="pres">
      <dgm:prSet presAssocID="{F865D920-D37F-4A7C-8115-7CE07E8C6AAC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B7D9D1C2-625D-46E9-BAEE-26236A113DA7}" type="pres">
      <dgm:prSet presAssocID="{869CD000-E030-4F87-B494-21986C1B8C6F}" presName="chaos" presStyleCnt="0"/>
      <dgm:spPr/>
      <dgm:t>
        <a:bodyPr/>
        <a:lstStyle/>
        <a:p>
          <a:endParaRPr lang="th-TH"/>
        </a:p>
      </dgm:t>
    </dgm:pt>
    <dgm:pt modelId="{B2E1C8E2-285A-41E4-9373-72BA6027E9A7}" type="pres">
      <dgm:prSet presAssocID="{869CD000-E030-4F87-B494-21986C1B8C6F}" presName="parTx1" presStyleLbl="revTx" presStyleIdx="0" presStyleCnt="3"/>
      <dgm:spPr/>
      <dgm:t>
        <a:bodyPr/>
        <a:lstStyle/>
        <a:p>
          <a:endParaRPr lang="th-TH"/>
        </a:p>
      </dgm:t>
    </dgm:pt>
    <dgm:pt modelId="{F65D0037-2BB1-4AB0-9B63-6BCBD5A98205}" type="pres">
      <dgm:prSet presAssocID="{869CD000-E030-4F87-B494-21986C1B8C6F}" presName="desTx1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D74AE56-8D31-46F1-B409-0640C323DB8C}" type="pres">
      <dgm:prSet presAssocID="{869CD000-E030-4F87-B494-21986C1B8C6F}" presName="c1" presStyleLbl="node1" presStyleIdx="0" presStyleCnt="19"/>
      <dgm:spPr/>
      <dgm:t>
        <a:bodyPr/>
        <a:lstStyle/>
        <a:p>
          <a:endParaRPr lang="th-TH"/>
        </a:p>
      </dgm:t>
    </dgm:pt>
    <dgm:pt modelId="{DF26D00C-B336-4665-B7A4-53D3E83E8C05}" type="pres">
      <dgm:prSet presAssocID="{869CD000-E030-4F87-B494-21986C1B8C6F}" presName="c2" presStyleLbl="node1" presStyleIdx="1" presStyleCnt="19"/>
      <dgm:spPr/>
      <dgm:t>
        <a:bodyPr/>
        <a:lstStyle/>
        <a:p>
          <a:endParaRPr lang="th-TH"/>
        </a:p>
      </dgm:t>
    </dgm:pt>
    <dgm:pt modelId="{D5FA4BCD-6DBB-437D-B84D-67A72A635DCA}" type="pres">
      <dgm:prSet presAssocID="{869CD000-E030-4F87-B494-21986C1B8C6F}" presName="c3" presStyleLbl="node1" presStyleIdx="2" presStyleCnt="19"/>
      <dgm:spPr/>
      <dgm:t>
        <a:bodyPr/>
        <a:lstStyle/>
        <a:p>
          <a:endParaRPr lang="th-TH"/>
        </a:p>
      </dgm:t>
    </dgm:pt>
    <dgm:pt modelId="{132EBB0A-F8EA-43F5-8EA7-08B10B323563}" type="pres">
      <dgm:prSet presAssocID="{869CD000-E030-4F87-B494-21986C1B8C6F}" presName="c4" presStyleLbl="node1" presStyleIdx="3" presStyleCnt="19"/>
      <dgm:spPr/>
      <dgm:t>
        <a:bodyPr/>
        <a:lstStyle/>
        <a:p>
          <a:endParaRPr lang="th-TH"/>
        </a:p>
      </dgm:t>
    </dgm:pt>
    <dgm:pt modelId="{3201369E-1B36-4670-AD34-5972D5403DBA}" type="pres">
      <dgm:prSet presAssocID="{869CD000-E030-4F87-B494-21986C1B8C6F}" presName="c5" presStyleLbl="node1" presStyleIdx="4" presStyleCnt="19"/>
      <dgm:spPr/>
      <dgm:t>
        <a:bodyPr/>
        <a:lstStyle/>
        <a:p>
          <a:endParaRPr lang="th-TH"/>
        </a:p>
      </dgm:t>
    </dgm:pt>
    <dgm:pt modelId="{E100E8E1-CDB5-4D03-9AC7-FB96878D0386}" type="pres">
      <dgm:prSet presAssocID="{869CD000-E030-4F87-B494-21986C1B8C6F}" presName="c6" presStyleLbl="node1" presStyleIdx="5" presStyleCnt="19"/>
      <dgm:spPr/>
      <dgm:t>
        <a:bodyPr/>
        <a:lstStyle/>
        <a:p>
          <a:endParaRPr lang="th-TH"/>
        </a:p>
      </dgm:t>
    </dgm:pt>
    <dgm:pt modelId="{3FEB7D1F-FA24-4ACB-A176-96C1C02C0D58}" type="pres">
      <dgm:prSet presAssocID="{869CD000-E030-4F87-B494-21986C1B8C6F}" presName="c7" presStyleLbl="node1" presStyleIdx="6" presStyleCnt="19"/>
      <dgm:spPr/>
      <dgm:t>
        <a:bodyPr/>
        <a:lstStyle/>
        <a:p>
          <a:endParaRPr lang="th-TH"/>
        </a:p>
      </dgm:t>
    </dgm:pt>
    <dgm:pt modelId="{7E761374-1D90-423B-B554-8FDA7D6E04E0}" type="pres">
      <dgm:prSet presAssocID="{869CD000-E030-4F87-B494-21986C1B8C6F}" presName="c8" presStyleLbl="node1" presStyleIdx="7" presStyleCnt="19"/>
      <dgm:spPr/>
      <dgm:t>
        <a:bodyPr/>
        <a:lstStyle/>
        <a:p>
          <a:endParaRPr lang="th-TH"/>
        </a:p>
      </dgm:t>
    </dgm:pt>
    <dgm:pt modelId="{95A9165C-7058-4820-8E62-A9EA061205FB}" type="pres">
      <dgm:prSet presAssocID="{869CD000-E030-4F87-B494-21986C1B8C6F}" presName="c9" presStyleLbl="node1" presStyleIdx="8" presStyleCnt="19"/>
      <dgm:spPr/>
      <dgm:t>
        <a:bodyPr/>
        <a:lstStyle/>
        <a:p>
          <a:endParaRPr lang="th-TH"/>
        </a:p>
      </dgm:t>
    </dgm:pt>
    <dgm:pt modelId="{49ADD84B-CB39-4D07-83F9-BFFF2367774C}" type="pres">
      <dgm:prSet presAssocID="{869CD000-E030-4F87-B494-21986C1B8C6F}" presName="c10" presStyleLbl="node1" presStyleIdx="9" presStyleCnt="19"/>
      <dgm:spPr/>
      <dgm:t>
        <a:bodyPr/>
        <a:lstStyle/>
        <a:p>
          <a:endParaRPr lang="th-TH"/>
        </a:p>
      </dgm:t>
    </dgm:pt>
    <dgm:pt modelId="{D71B67AB-B4EF-4721-9671-505A4B02A203}" type="pres">
      <dgm:prSet presAssocID="{869CD000-E030-4F87-B494-21986C1B8C6F}" presName="c11" presStyleLbl="node1" presStyleIdx="10" presStyleCnt="19"/>
      <dgm:spPr/>
      <dgm:t>
        <a:bodyPr/>
        <a:lstStyle/>
        <a:p>
          <a:endParaRPr lang="th-TH"/>
        </a:p>
      </dgm:t>
    </dgm:pt>
    <dgm:pt modelId="{CC550315-5CAE-40E9-AD7F-4373DBEE459E}" type="pres">
      <dgm:prSet presAssocID="{869CD000-E030-4F87-B494-21986C1B8C6F}" presName="c12" presStyleLbl="node1" presStyleIdx="11" presStyleCnt="19"/>
      <dgm:spPr/>
      <dgm:t>
        <a:bodyPr/>
        <a:lstStyle/>
        <a:p>
          <a:endParaRPr lang="th-TH"/>
        </a:p>
      </dgm:t>
    </dgm:pt>
    <dgm:pt modelId="{35D61F42-C184-4FAD-B85C-C91DD652F2E6}" type="pres">
      <dgm:prSet presAssocID="{869CD000-E030-4F87-B494-21986C1B8C6F}" presName="c13" presStyleLbl="node1" presStyleIdx="12" presStyleCnt="19"/>
      <dgm:spPr/>
      <dgm:t>
        <a:bodyPr/>
        <a:lstStyle/>
        <a:p>
          <a:endParaRPr lang="th-TH"/>
        </a:p>
      </dgm:t>
    </dgm:pt>
    <dgm:pt modelId="{C66781AB-ADA5-4493-88BB-9AB7480762FE}" type="pres">
      <dgm:prSet presAssocID="{869CD000-E030-4F87-B494-21986C1B8C6F}" presName="c14" presStyleLbl="node1" presStyleIdx="13" presStyleCnt="19"/>
      <dgm:spPr/>
      <dgm:t>
        <a:bodyPr/>
        <a:lstStyle/>
        <a:p>
          <a:endParaRPr lang="th-TH"/>
        </a:p>
      </dgm:t>
    </dgm:pt>
    <dgm:pt modelId="{FB5159EA-4ECB-4AAC-AED7-F669F5D619CF}" type="pres">
      <dgm:prSet presAssocID="{869CD000-E030-4F87-B494-21986C1B8C6F}" presName="c15" presStyleLbl="node1" presStyleIdx="14" presStyleCnt="19"/>
      <dgm:spPr/>
      <dgm:t>
        <a:bodyPr/>
        <a:lstStyle/>
        <a:p>
          <a:endParaRPr lang="th-TH"/>
        </a:p>
      </dgm:t>
    </dgm:pt>
    <dgm:pt modelId="{84E3B77A-01AE-44C1-8DBA-6F167606521C}" type="pres">
      <dgm:prSet presAssocID="{869CD000-E030-4F87-B494-21986C1B8C6F}" presName="c16" presStyleLbl="node1" presStyleIdx="15" presStyleCnt="19"/>
      <dgm:spPr/>
      <dgm:t>
        <a:bodyPr/>
        <a:lstStyle/>
        <a:p>
          <a:endParaRPr lang="th-TH"/>
        </a:p>
      </dgm:t>
    </dgm:pt>
    <dgm:pt modelId="{2C7BC9B6-AB5F-4DD5-930A-14C1A0F43B06}" type="pres">
      <dgm:prSet presAssocID="{869CD000-E030-4F87-B494-21986C1B8C6F}" presName="c17" presStyleLbl="node1" presStyleIdx="16" presStyleCnt="19"/>
      <dgm:spPr/>
      <dgm:t>
        <a:bodyPr/>
        <a:lstStyle/>
        <a:p>
          <a:endParaRPr lang="th-TH"/>
        </a:p>
      </dgm:t>
    </dgm:pt>
    <dgm:pt modelId="{7104B1A2-C82B-4F3A-998D-0FA4974A53BD}" type="pres">
      <dgm:prSet presAssocID="{869CD000-E030-4F87-B494-21986C1B8C6F}" presName="c18" presStyleLbl="node1" presStyleIdx="17" presStyleCnt="19"/>
      <dgm:spPr/>
      <dgm:t>
        <a:bodyPr/>
        <a:lstStyle/>
        <a:p>
          <a:endParaRPr lang="th-TH"/>
        </a:p>
      </dgm:t>
    </dgm:pt>
    <dgm:pt modelId="{674D66B0-D7DD-46A9-98EF-E31A25BF4238}" type="pres">
      <dgm:prSet presAssocID="{DCB12E37-92D6-429B-BB32-55048204B68A}" presName="chevronComposite1" presStyleCnt="0"/>
      <dgm:spPr/>
      <dgm:t>
        <a:bodyPr/>
        <a:lstStyle/>
        <a:p>
          <a:endParaRPr lang="th-TH"/>
        </a:p>
      </dgm:t>
    </dgm:pt>
    <dgm:pt modelId="{701FBCAC-39E5-4485-9AEC-2A9200A744E1}" type="pres">
      <dgm:prSet presAssocID="{DCB12E37-92D6-429B-BB32-55048204B68A}" presName="chevron1" presStyleLbl="sibTrans2D1" presStyleIdx="0" presStyleCnt="2"/>
      <dgm:spPr/>
      <dgm:t>
        <a:bodyPr/>
        <a:lstStyle/>
        <a:p>
          <a:endParaRPr lang="th-TH"/>
        </a:p>
      </dgm:t>
    </dgm:pt>
    <dgm:pt modelId="{75694263-C034-4B40-98A4-F7DBEB3FC054}" type="pres">
      <dgm:prSet presAssocID="{DCB12E37-92D6-429B-BB32-55048204B68A}" presName="spChevron1" presStyleCnt="0"/>
      <dgm:spPr/>
      <dgm:t>
        <a:bodyPr/>
        <a:lstStyle/>
        <a:p>
          <a:endParaRPr lang="th-TH"/>
        </a:p>
      </dgm:t>
    </dgm:pt>
    <dgm:pt modelId="{DFADB8D9-F0C6-4F4E-B71A-6D640E202D26}" type="pres">
      <dgm:prSet presAssocID="{DCB12E37-92D6-429B-BB32-55048204B68A}" presName="overlap" presStyleCnt="0"/>
      <dgm:spPr/>
      <dgm:t>
        <a:bodyPr/>
        <a:lstStyle/>
        <a:p>
          <a:endParaRPr lang="th-TH"/>
        </a:p>
      </dgm:t>
    </dgm:pt>
    <dgm:pt modelId="{F1E35ADE-F887-4279-944D-899C97F798DF}" type="pres">
      <dgm:prSet presAssocID="{DCB12E37-92D6-429B-BB32-55048204B68A}" presName="chevronComposite2" presStyleCnt="0"/>
      <dgm:spPr/>
      <dgm:t>
        <a:bodyPr/>
        <a:lstStyle/>
        <a:p>
          <a:endParaRPr lang="th-TH"/>
        </a:p>
      </dgm:t>
    </dgm:pt>
    <dgm:pt modelId="{35FAE2A7-E8AB-4B98-9C3A-1B6F97020118}" type="pres">
      <dgm:prSet presAssocID="{DCB12E37-92D6-429B-BB32-55048204B68A}" presName="chevron2" presStyleLbl="sibTrans2D1" presStyleIdx="1" presStyleCnt="2"/>
      <dgm:spPr/>
      <dgm:t>
        <a:bodyPr/>
        <a:lstStyle/>
        <a:p>
          <a:endParaRPr lang="th-TH"/>
        </a:p>
      </dgm:t>
    </dgm:pt>
    <dgm:pt modelId="{76D7411B-400A-4CEB-8D65-3BD4E0E9ED11}" type="pres">
      <dgm:prSet presAssocID="{DCB12E37-92D6-429B-BB32-55048204B68A}" presName="spChevron2" presStyleCnt="0"/>
      <dgm:spPr/>
      <dgm:t>
        <a:bodyPr/>
        <a:lstStyle/>
        <a:p>
          <a:endParaRPr lang="th-TH"/>
        </a:p>
      </dgm:t>
    </dgm:pt>
    <dgm:pt modelId="{8EDAD25D-5B1F-4336-B398-024C47F6C62B}" type="pres">
      <dgm:prSet presAssocID="{B084E4B5-DBC1-4425-9CBE-63A530F79CD5}" presName="last" presStyleCnt="0"/>
      <dgm:spPr/>
      <dgm:t>
        <a:bodyPr/>
        <a:lstStyle/>
        <a:p>
          <a:endParaRPr lang="th-TH"/>
        </a:p>
      </dgm:t>
    </dgm:pt>
    <dgm:pt modelId="{CE007342-8DA3-4016-9436-275FC401AE44}" type="pres">
      <dgm:prSet presAssocID="{B084E4B5-DBC1-4425-9CBE-63A530F79CD5}" presName="circleTx" presStyleLbl="node1" presStyleIdx="18" presStyleCnt="19"/>
      <dgm:spPr/>
      <dgm:t>
        <a:bodyPr/>
        <a:lstStyle/>
        <a:p>
          <a:endParaRPr lang="th-TH"/>
        </a:p>
      </dgm:t>
    </dgm:pt>
    <dgm:pt modelId="{CF76520F-02AB-4CB7-8F38-E459652BCCD9}" type="pres">
      <dgm:prSet presAssocID="{B084E4B5-DBC1-4425-9CBE-63A530F79CD5}" presName="desTxN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F4ECD5C-E92E-4E45-BC99-0D6C632C1D65}" type="pres">
      <dgm:prSet presAssocID="{B084E4B5-DBC1-4425-9CBE-63A530F79CD5}" presName="spN" presStyleCnt="0"/>
      <dgm:spPr/>
      <dgm:t>
        <a:bodyPr/>
        <a:lstStyle/>
        <a:p>
          <a:endParaRPr lang="th-TH"/>
        </a:p>
      </dgm:t>
    </dgm:pt>
  </dgm:ptLst>
  <dgm:cxnLst>
    <dgm:cxn modelId="{16A817F0-6CB2-4EED-B8E6-13231744AB44}" srcId="{F865D920-D37F-4A7C-8115-7CE07E8C6AAC}" destId="{869CD000-E030-4F87-B494-21986C1B8C6F}" srcOrd="0" destOrd="0" parTransId="{41036E01-5CF6-44C0-A98A-BC21C70E2E85}" sibTransId="{DCB12E37-92D6-429B-BB32-55048204B68A}"/>
    <dgm:cxn modelId="{E4D75F26-A387-4E61-9732-588B711C95EC}" type="presOf" srcId="{F865D920-D37F-4A7C-8115-7CE07E8C6AAC}" destId="{E97F0FF1-460F-4588-816E-FF15D56959B9}" srcOrd="0" destOrd="0" presId="urn:microsoft.com/office/officeart/2009/3/layout/RandomtoResultProcess"/>
    <dgm:cxn modelId="{F14A99E7-7BB0-469E-B903-DA55B25B5B13}" srcId="{B084E4B5-DBC1-4425-9CBE-63A530F79CD5}" destId="{FCA26920-33B8-4EF6-9F41-1630BD54823E}" srcOrd="0" destOrd="0" parTransId="{959F09E3-B625-4998-B121-EB14D1DBA91B}" sibTransId="{20ED7018-5417-4EDE-9366-8823C285A89E}"/>
    <dgm:cxn modelId="{3BAC8444-2635-4D6A-A653-3E4CB04BD6D4}" type="presOf" srcId="{FCA26920-33B8-4EF6-9F41-1630BD54823E}" destId="{CF76520F-02AB-4CB7-8F38-E459652BCCD9}" srcOrd="0" destOrd="0" presId="urn:microsoft.com/office/officeart/2009/3/layout/RandomtoResultProcess"/>
    <dgm:cxn modelId="{193E53E1-F674-4DAE-B1D3-34B8680FA1F0}" type="presOf" srcId="{A4AC10C0-CF11-40CF-A218-AB6308949C78}" destId="{F65D0037-2BB1-4AB0-9B63-6BCBD5A98205}" srcOrd="0" destOrd="0" presId="urn:microsoft.com/office/officeart/2009/3/layout/RandomtoResultProcess"/>
    <dgm:cxn modelId="{9487FBB4-B07F-4257-9684-B3099F09B035}" srcId="{F865D920-D37F-4A7C-8115-7CE07E8C6AAC}" destId="{B084E4B5-DBC1-4425-9CBE-63A530F79CD5}" srcOrd="1" destOrd="0" parTransId="{F65B6F1C-97DC-40E1-B64C-4AC5F0491E35}" sibTransId="{CBBFBC64-5D04-4172-9B0A-AED7070A4378}"/>
    <dgm:cxn modelId="{C3156115-9C3E-4BEF-B09E-04C6D542A7CA}" type="presOf" srcId="{869CD000-E030-4F87-B494-21986C1B8C6F}" destId="{B2E1C8E2-285A-41E4-9373-72BA6027E9A7}" srcOrd="0" destOrd="0" presId="urn:microsoft.com/office/officeart/2009/3/layout/RandomtoResultProcess"/>
    <dgm:cxn modelId="{659661B3-E148-4932-AD37-F512C4438209}" srcId="{869CD000-E030-4F87-B494-21986C1B8C6F}" destId="{A4AC10C0-CF11-40CF-A218-AB6308949C78}" srcOrd="0" destOrd="0" parTransId="{1D001176-6C0C-4004-BA07-FF3BFF3F385B}" sibTransId="{46C47C6A-747E-4048-AC69-0489E06DE5E4}"/>
    <dgm:cxn modelId="{B2B3C7C5-A9B6-4FEC-BD4F-27648BEEA6B1}" type="presOf" srcId="{B084E4B5-DBC1-4425-9CBE-63A530F79CD5}" destId="{CE007342-8DA3-4016-9436-275FC401AE44}" srcOrd="0" destOrd="0" presId="urn:microsoft.com/office/officeart/2009/3/layout/RandomtoResultProcess"/>
    <dgm:cxn modelId="{9142176B-E511-4641-BB6E-33A6AEC8E536}" type="presParOf" srcId="{E97F0FF1-460F-4588-816E-FF15D56959B9}" destId="{B7D9D1C2-625D-46E9-BAEE-26236A113DA7}" srcOrd="0" destOrd="0" presId="urn:microsoft.com/office/officeart/2009/3/layout/RandomtoResultProcess"/>
    <dgm:cxn modelId="{B511BD1D-2729-445B-B7A9-E2B90214F4A8}" type="presParOf" srcId="{B7D9D1C2-625D-46E9-BAEE-26236A113DA7}" destId="{B2E1C8E2-285A-41E4-9373-72BA6027E9A7}" srcOrd="0" destOrd="0" presId="urn:microsoft.com/office/officeart/2009/3/layout/RandomtoResultProcess"/>
    <dgm:cxn modelId="{8625339A-6B73-4BCF-976F-88CF5F9D9EFB}" type="presParOf" srcId="{B7D9D1C2-625D-46E9-BAEE-26236A113DA7}" destId="{F65D0037-2BB1-4AB0-9B63-6BCBD5A98205}" srcOrd="1" destOrd="0" presId="urn:microsoft.com/office/officeart/2009/3/layout/RandomtoResultProcess"/>
    <dgm:cxn modelId="{3307249B-B974-4F78-940A-D2A7151C45D0}" type="presParOf" srcId="{B7D9D1C2-625D-46E9-BAEE-26236A113DA7}" destId="{ED74AE56-8D31-46F1-B409-0640C323DB8C}" srcOrd="2" destOrd="0" presId="urn:microsoft.com/office/officeart/2009/3/layout/RandomtoResultProcess"/>
    <dgm:cxn modelId="{B53EAC46-5DBD-4D90-9D7B-5F0B69B15790}" type="presParOf" srcId="{B7D9D1C2-625D-46E9-BAEE-26236A113DA7}" destId="{DF26D00C-B336-4665-B7A4-53D3E83E8C05}" srcOrd="3" destOrd="0" presId="urn:microsoft.com/office/officeart/2009/3/layout/RandomtoResultProcess"/>
    <dgm:cxn modelId="{FE4A08D2-4A9E-474C-86F8-43016F5587A4}" type="presParOf" srcId="{B7D9D1C2-625D-46E9-BAEE-26236A113DA7}" destId="{D5FA4BCD-6DBB-437D-B84D-67A72A635DCA}" srcOrd="4" destOrd="0" presId="urn:microsoft.com/office/officeart/2009/3/layout/RandomtoResultProcess"/>
    <dgm:cxn modelId="{635C7CE9-665E-44BA-98F4-EC58F86ACD49}" type="presParOf" srcId="{B7D9D1C2-625D-46E9-BAEE-26236A113DA7}" destId="{132EBB0A-F8EA-43F5-8EA7-08B10B323563}" srcOrd="5" destOrd="0" presId="urn:microsoft.com/office/officeart/2009/3/layout/RandomtoResultProcess"/>
    <dgm:cxn modelId="{359C856F-9067-4037-88FF-037E3F391306}" type="presParOf" srcId="{B7D9D1C2-625D-46E9-BAEE-26236A113DA7}" destId="{3201369E-1B36-4670-AD34-5972D5403DBA}" srcOrd="6" destOrd="0" presId="urn:microsoft.com/office/officeart/2009/3/layout/RandomtoResultProcess"/>
    <dgm:cxn modelId="{8B620C5A-710D-42A7-8DF9-879D1C43D3D4}" type="presParOf" srcId="{B7D9D1C2-625D-46E9-BAEE-26236A113DA7}" destId="{E100E8E1-CDB5-4D03-9AC7-FB96878D0386}" srcOrd="7" destOrd="0" presId="urn:microsoft.com/office/officeart/2009/3/layout/RandomtoResultProcess"/>
    <dgm:cxn modelId="{D94C57A1-6148-4DB7-9947-54C2A9E58EC2}" type="presParOf" srcId="{B7D9D1C2-625D-46E9-BAEE-26236A113DA7}" destId="{3FEB7D1F-FA24-4ACB-A176-96C1C02C0D58}" srcOrd="8" destOrd="0" presId="urn:microsoft.com/office/officeart/2009/3/layout/RandomtoResultProcess"/>
    <dgm:cxn modelId="{9EA53589-83E0-4C64-A758-6B76AFBA4008}" type="presParOf" srcId="{B7D9D1C2-625D-46E9-BAEE-26236A113DA7}" destId="{7E761374-1D90-423B-B554-8FDA7D6E04E0}" srcOrd="9" destOrd="0" presId="urn:microsoft.com/office/officeart/2009/3/layout/RandomtoResultProcess"/>
    <dgm:cxn modelId="{74C8F8E3-DAD0-44D5-A34E-E22D1A3A38A4}" type="presParOf" srcId="{B7D9D1C2-625D-46E9-BAEE-26236A113DA7}" destId="{95A9165C-7058-4820-8E62-A9EA061205FB}" srcOrd="10" destOrd="0" presId="urn:microsoft.com/office/officeart/2009/3/layout/RandomtoResultProcess"/>
    <dgm:cxn modelId="{39ABB4D4-2D76-4CF2-986A-8E72047F414D}" type="presParOf" srcId="{B7D9D1C2-625D-46E9-BAEE-26236A113DA7}" destId="{49ADD84B-CB39-4D07-83F9-BFFF2367774C}" srcOrd="11" destOrd="0" presId="urn:microsoft.com/office/officeart/2009/3/layout/RandomtoResultProcess"/>
    <dgm:cxn modelId="{6BA43500-4B75-43A5-B77A-81990C0A32D6}" type="presParOf" srcId="{B7D9D1C2-625D-46E9-BAEE-26236A113DA7}" destId="{D71B67AB-B4EF-4721-9671-505A4B02A203}" srcOrd="12" destOrd="0" presId="urn:microsoft.com/office/officeart/2009/3/layout/RandomtoResultProcess"/>
    <dgm:cxn modelId="{7F8724AF-8048-4267-8788-B629DF2F2B83}" type="presParOf" srcId="{B7D9D1C2-625D-46E9-BAEE-26236A113DA7}" destId="{CC550315-5CAE-40E9-AD7F-4373DBEE459E}" srcOrd="13" destOrd="0" presId="urn:microsoft.com/office/officeart/2009/3/layout/RandomtoResultProcess"/>
    <dgm:cxn modelId="{F045B7FF-678A-4EBF-ACBE-B62F45153949}" type="presParOf" srcId="{B7D9D1C2-625D-46E9-BAEE-26236A113DA7}" destId="{35D61F42-C184-4FAD-B85C-C91DD652F2E6}" srcOrd="14" destOrd="0" presId="urn:microsoft.com/office/officeart/2009/3/layout/RandomtoResultProcess"/>
    <dgm:cxn modelId="{6720ACE3-DEF8-45FA-984E-2868DD74E074}" type="presParOf" srcId="{B7D9D1C2-625D-46E9-BAEE-26236A113DA7}" destId="{C66781AB-ADA5-4493-88BB-9AB7480762FE}" srcOrd="15" destOrd="0" presId="urn:microsoft.com/office/officeart/2009/3/layout/RandomtoResultProcess"/>
    <dgm:cxn modelId="{2F2054E3-5A26-4ADE-9C5A-0C470CCA1608}" type="presParOf" srcId="{B7D9D1C2-625D-46E9-BAEE-26236A113DA7}" destId="{FB5159EA-4ECB-4AAC-AED7-F669F5D619CF}" srcOrd="16" destOrd="0" presId="urn:microsoft.com/office/officeart/2009/3/layout/RandomtoResultProcess"/>
    <dgm:cxn modelId="{F5840083-DA8F-4611-BED8-7FC28AD38735}" type="presParOf" srcId="{B7D9D1C2-625D-46E9-BAEE-26236A113DA7}" destId="{84E3B77A-01AE-44C1-8DBA-6F167606521C}" srcOrd="17" destOrd="0" presId="urn:microsoft.com/office/officeart/2009/3/layout/RandomtoResultProcess"/>
    <dgm:cxn modelId="{01B49A7B-9C3C-4323-AFC6-8953A779D9B6}" type="presParOf" srcId="{B7D9D1C2-625D-46E9-BAEE-26236A113DA7}" destId="{2C7BC9B6-AB5F-4DD5-930A-14C1A0F43B06}" srcOrd="18" destOrd="0" presId="urn:microsoft.com/office/officeart/2009/3/layout/RandomtoResultProcess"/>
    <dgm:cxn modelId="{60F9E810-2059-4DB2-BEEA-3F53E11CF091}" type="presParOf" srcId="{B7D9D1C2-625D-46E9-BAEE-26236A113DA7}" destId="{7104B1A2-C82B-4F3A-998D-0FA4974A53BD}" srcOrd="19" destOrd="0" presId="urn:microsoft.com/office/officeart/2009/3/layout/RandomtoResultProcess"/>
    <dgm:cxn modelId="{5CC0E85A-D731-419E-BB63-31C2413A3714}" type="presParOf" srcId="{E97F0FF1-460F-4588-816E-FF15D56959B9}" destId="{674D66B0-D7DD-46A9-98EF-E31A25BF4238}" srcOrd="1" destOrd="0" presId="urn:microsoft.com/office/officeart/2009/3/layout/RandomtoResultProcess"/>
    <dgm:cxn modelId="{566E82FB-E6AA-41C2-8605-0346C3866B23}" type="presParOf" srcId="{674D66B0-D7DD-46A9-98EF-E31A25BF4238}" destId="{701FBCAC-39E5-4485-9AEC-2A9200A744E1}" srcOrd="0" destOrd="0" presId="urn:microsoft.com/office/officeart/2009/3/layout/RandomtoResultProcess"/>
    <dgm:cxn modelId="{DA4B9D31-7E72-410C-9447-12C4983F80C5}" type="presParOf" srcId="{674D66B0-D7DD-46A9-98EF-E31A25BF4238}" destId="{75694263-C034-4B40-98A4-F7DBEB3FC054}" srcOrd="1" destOrd="0" presId="urn:microsoft.com/office/officeart/2009/3/layout/RandomtoResultProcess"/>
    <dgm:cxn modelId="{F2454AA8-CA32-4552-9A6A-4C143A2112CF}" type="presParOf" srcId="{E97F0FF1-460F-4588-816E-FF15D56959B9}" destId="{DFADB8D9-F0C6-4F4E-B71A-6D640E202D26}" srcOrd="2" destOrd="0" presId="urn:microsoft.com/office/officeart/2009/3/layout/RandomtoResultProcess"/>
    <dgm:cxn modelId="{DC7C0740-69A1-428B-86CC-F878EFACF04D}" type="presParOf" srcId="{E97F0FF1-460F-4588-816E-FF15D56959B9}" destId="{F1E35ADE-F887-4279-944D-899C97F798DF}" srcOrd="3" destOrd="0" presId="urn:microsoft.com/office/officeart/2009/3/layout/RandomtoResultProcess"/>
    <dgm:cxn modelId="{C6129253-9F5E-448D-A228-76E12074E97B}" type="presParOf" srcId="{F1E35ADE-F887-4279-944D-899C97F798DF}" destId="{35FAE2A7-E8AB-4B98-9C3A-1B6F97020118}" srcOrd="0" destOrd="0" presId="urn:microsoft.com/office/officeart/2009/3/layout/RandomtoResultProcess"/>
    <dgm:cxn modelId="{CE9B31DE-E527-4F67-9DF8-66C84F0261C5}" type="presParOf" srcId="{F1E35ADE-F887-4279-944D-899C97F798DF}" destId="{76D7411B-400A-4CEB-8D65-3BD4E0E9ED11}" srcOrd="1" destOrd="0" presId="urn:microsoft.com/office/officeart/2009/3/layout/RandomtoResultProcess"/>
    <dgm:cxn modelId="{9535C3BB-BE41-4BF4-A0C5-6D93CF2AABE3}" type="presParOf" srcId="{E97F0FF1-460F-4588-816E-FF15D56959B9}" destId="{8EDAD25D-5B1F-4336-B398-024C47F6C62B}" srcOrd="4" destOrd="0" presId="urn:microsoft.com/office/officeart/2009/3/layout/RandomtoResultProcess"/>
    <dgm:cxn modelId="{A0D1AC68-58C1-446E-82C5-7F594680FB8E}" type="presParOf" srcId="{8EDAD25D-5B1F-4336-B398-024C47F6C62B}" destId="{CE007342-8DA3-4016-9436-275FC401AE44}" srcOrd="0" destOrd="0" presId="urn:microsoft.com/office/officeart/2009/3/layout/RandomtoResultProcess"/>
    <dgm:cxn modelId="{A0A8274D-5454-4172-A21B-37788432AC3B}" type="presParOf" srcId="{8EDAD25D-5B1F-4336-B398-024C47F6C62B}" destId="{CF76520F-02AB-4CB7-8F38-E459652BCCD9}" srcOrd="1" destOrd="0" presId="urn:microsoft.com/office/officeart/2009/3/layout/RandomtoResultProcess"/>
    <dgm:cxn modelId="{E7C95CEF-2843-4381-8D8C-D04818AD70D5}" type="presParOf" srcId="{8EDAD25D-5B1F-4336-B398-024C47F6C62B}" destId="{1F4ECD5C-E92E-4E45-BC99-0D6C632C1D65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9DC6C7-2DB2-42AF-B7D4-78B6DBAA7FDA}" type="doc">
      <dgm:prSet loTypeId="urn:microsoft.com/office/officeart/2005/8/layout/lProcess1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F5845B78-E614-4BA9-AAF5-11D9C288B972}">
      <dgm:prSet phldrT="[Text]"/>
      <dgm:spPr/>
      <dgm:t>
        <a:bodyPr/>
        <a:lstStyle/>
        <a:p>
          <a:r>
            <a:rPr lang="en-US" dirty="0" smtClean="0"/>
            <a:t>Monitoring</a:t>
          </a:r>
          <a:endParaRPr lang="th-TH" dirty="0"/>
        </a:p>
      </dgm:t>
    </dgm:pt>
    <dgm:pt modelId="{B32DAB99-6FD9-4AFD-9152-A3696D814AE4}" type="parTrans" cxnId="{FC96979E-BA32-4D56-9AE6-43C0E30F3CFF}">
      <dgm:prSet/>
      <dgm:spPr/>
      <dgm:t>
        <a:bodyPr/>
        <a:lstStyle/>
        <a:p>
          <a:endParaRPr lang="th-TH"/>
        </a:p>
      </dgm:t>
    </dgm:pt>
    <dgm:pt modelId="{1CE874CB-6822-4BDD-BB41-ED7F8DB615ED}" type="sibTrans" cxnId="{FC96979E-BA32-4D56-9AE6-43C0E30F3CFF}">
      <dgm:prSet/>
      <dgm:spPr/>
      <dgm:t>
        <a:bodyPr/>
        <a:lstStyle/>
        <a:p>
          <a:endParaRPr lang="th-TH"/>
        </a:p>
      </dgm:t>
    </dgm:pt>
    <dgm:pt modelId="{A230566E-C722-44F3-8E6F-4A92B01A05C9}">
      <dgm:prSet phldrT="[Text]"/>
      <dgm:spPr/>
      <dgm:t>
        <a:bodyPr/>
        <a:lstStyle/>
        <a:p>
          <a:r>
            <a:rPr lang="th-TH" dirty="0" smtClean="0">
              <a:latin typeface="Browallia New" pitchFamily="34" charset="-34"/>
              <a:cs typeface="Browallia New" pitchFamily="34" charset="-34"/>
            </a:rPr>
            <a:t>จะช่วยปรับปรุงการออกแบบนโยบายและการแปรผลนโยบายสู่การปฏิบัติ สนับสนุนการแสดงออกโดยความรับผิดชอบ (ไม่ใช่ทำงานตามกรอบหน้าที่เพียงอย่างเดียว) สนับสนุนการปรึกษาหารือระหว่าง </a:t>
          </a:r>
          <a:r>
            <a:rPr lang="en-US" dirty="0" smtClean="0">
              <a:latin typeface="Browallia New" pitchFamily="34" charset="-34"/>
              <a:cs typeface="Browallia New" pitchFamily="34" charset="-34"/>
            </a:rPr>
            <a:t>policy makers + Stakeholders</a:t>
          </a:r>
          <a:endParaRPr lang="th-TH" dirty="0">
            <a:latin typeface="Browallia New" pitchFamily="34" charset="-34"/>
            <a:cs typeface="Browallia New" pitchFamily="34" charset="-34"/>
          </a:endParaRPr>
        </a:p>
      </dgm:t>
    </dgm:pt>
    <dgm:pt modelId="{B7DB2217-7B1B-4F4F-8170-53AFF639E1ED}" type="parTrans" cxnId="{197FAC3D-6829-42D1-AE01-A9CA4430E5AB}">
      <dgm:prSet/>
      <dgm:spPr/>
      <dgm:t>
        <a:bodyPr/>
        <a:lstStyle/>
        <a:p>
          <a:endParaRPr lang="th-TH"/>
        </a:p>
      </dgm:t>
    </dgm:pt>
    <dgm:pt modelId="{D4D88024-7449-4990-ADA7-B707CB8D64EE}" type="sibTrans" cxnId="{197FAC3D-6829-42D1-AE01-A9CA4430E5AB}">
      <dgm:prSet/>
      <dgm:spPr/>
      <dgm:t>
        <a:bodyPr/>
        <a:lstStyle/>
        <a:p>
          <a:endParaRPr lang="th-TH"/>
        </a:p>
      </dgm:t>
    </dgm:pt>
    <dgm:pt modelId="{43A835C6-A884-43D2-850A-A75D4A19CBBE}">
      <dgm:prSet phldrT="[Text]"/>
      <dgm:spPr/>
      <dgm:t>
        <a:bodyPr/>
        <a:lstStyle/>
        <a:p>
          <a:r>
            <a:rPr lang="en-US" dirty="0" smtClean="0"/>
            <a:t>Evaluation</a:t>
          </a:r>
          <a:endParaRPr lang="th-TH" dirty="0"/>
        </a:p>
      </dgm:t>
    </dgm:pt>
    <dgm:pt modelId="{BE06BA7A-A2C9-4F3B-94F5-39E62B284BEB}" type="parTrans" cxnId="{2C6D9D04-BA81-4082-A3E2-1CF68D1D1830}">
      <dgm:prSet/>
      <dgm:spPr/>
      <dgm:t>
        <a:bodyPr/>
        <a:lstStyle/>
        <a:p>
          <a:endParaRPr lang="th-TH"/>
        </a:p>
      </dgm:t>
    </dgm:pt>
    <dgm:pt modelId="{D25460C5-CAE2-4443-87E1-32932870B3BB}" type="sibTrans" cxnId="{2C6D9D04-BA81-4082-A3E2-1CF68D1D1830}">
      <dgm:prSet/>
      <dgm:spPr/>
      <dgm:t>
        <a:bodyPr/>
        <a:lstStyle/>
        <a:p>
          <a:endParaRPr lang="th-TH"/>
        </a:p>
      </dgm:t>
    </dgm:pt>
    <dgm:pt modelId="{E51CE7C5-E781-495B-84D9-98CB6131C584}">
      <dgm:prSet phldrT="[Text]"/>
      <dgm:spPr/>
      <dgm:t>
        <a:bodyPr/>
        <a:lstStyle/>
        <a:p>
          <a:r>
            <a:rPr lang="th-TH" dirty="0" smtClean="0">
              <a:latin typeface="Browallia New" pitchFamily="34" charset="-34"/>
              <a:cs typeface="Browallia New" pitchFamily="34" charset="-34"/>
            </a:rPr>
            <a:t>การประเมินผลความสำเร็จของผลลัพธ์สุดท้าย (</a:t>
          </a:r>
          <a:r>
            <a:rPr lang="en-US" dirty="0" smtClean="0">
              <a:latin typeface="Browallia New" pitchFamily="34" charset="-34"/>
              <a:cs typeface="Browallia New" pitchFamily="34" charset="-34"/>
            </a:rPr>
            <a:t>results</a:t>
          </a:r>
          <a:r>
            <a:rPr lang="th-TH" dirty="0" smtClean="0">
              <a:latin typeface="Browallia New" pitchFamily="34" charset="-34"/>
              <a:cs typeface="Browallia New" pitchFamily="34" charset="-34"/>
            </a:rPr>
            <a:t>)เชิงระบบและประเมินวัตถุประสงค์ </a:t>
          </a:r>
          <a:endParaRPr lang="th-TH" dirty="0">
            <a:latin typeface="Browallia New" pitchFamily="34" charset="-34"/>
            <a:cs typeface="Browallia New" pitchFamily="34" charset="-34"/>
          </a:endParaRPr>
        </a:p>
      </dgm:t>
    </dgm:pt>
    <dgm:pt modelId="{C71D11C0-47C5-4F47-9FF9-19FDFF2B1D9C}" type="parTrans" cxnId="{72764189-5677-4C6B-9813-C47A9B63CAE0}">
      <dgm:prSet/>
      <dgm:spPr/>
      <dgm:t>
        <a:bodyPr/>
        <a:lstStyle/>
        <a:p>
          <a:endParaRPr lang="th-TH"/>
        </a:p>
      </dgm:t>
    </dgm:pt>
    <dgm:pt modelId="{31B193CF-50C0-4D15-8BBC-F02A774504AA}" type="sibTrans" cxnId="{72764189-5677-4C6B-9813-C47A9B63CAE0}">
      <dgm:prSet/>
      <dgm:spPr/>
      <dgm:t>
        <a:bodyPr/>
        <a:lstStyle/>
        <a:p>
          <a:endParaRPr lang="th-TH"/>
        </a:p>
      </dgm:t>
    </dgm:pt>
    <dgm:pt modelId="{4B005200-2858-4F0C-9BFB-B48F3B60A9E3}" type="pres">
      <dgm:prSet presAssocID="{0B9DC6C7-2DB2-42AF-B7D4-78B6DBAA7F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B2A250FD-70CC-40E0-A004-CA918BAE7FFF}" type="pres">
      <dgm:prSet presAssocID="{F5845B78-E614-4BA9-AAF5-11D9C288B972}" presName="vertFlow" presStyleCnt="0"/>
      <dgm:spPr/>
      <dgm:t>
        <a:bodyPr/>
        <a:lstStyle/>
        <a:p>
          <a:endParaRPr lang="th-TH"/>
        </a:p>
      </dgm:t>
    </dgm:pt>
    <dgm:pt modelId="{6AE56864-DA18-45E7-AC06-B9755029085A}" type="pres">
      <dgm:prSet presAssocID="{F5845B78-E614-4BA9-AAF5-11D9C288B972}" presName="header" presStyleLbl="node1" presStyleIdx="0" presStyleCnt="2"/>
      <dgm:spPr/>
      <dgm:t>
        <a:bodyPr/>
        <a:lstStyle/>
        <a:p>
          <a:endParaRPr lang="th-TH"/>
        </a:p>
      </dgm:t>
    </dgm:pt>
    <dgm:pt modelId="{2C2A3397-A768-4CEB-B099-D019CD3E0B4E}" type="pres">
      <dgm:prSet presAssocID="{B7DB2217-7B1B-4F4F-8170-53AFF639E1ED}" presName="parTrans" presStyleLbl="sibTrans2D1" presStyleIdx="0" presStyleCnt="2"/>
      <dgm:spPr/>
      <dgm:t>
        <a:bodyPr/>
        <a:lstStyle/>
        <a:p>
          <a:endParaRPr lang="th-TH"/>
        </a:p>
      </dgm:t>
    </dgm:pt>
    <dgm:pt modelId="{76E8501E-1018-45A7-9A2A-C406FA0CB12C}" type="pres">
      <dgm:prSet presAssocID="{A230566E-C722-44F3-8E6F-4A92B01A05C9}" presName="child" presStyleLbl="alignAccFollowNode1" presStyleIdx="0" presStyleCnt="2" custScaleY="29917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B639068-1731-45D2-BE75-2668920532FF}" type="pres">
      <dgm:prSet presAssocID="{F5845B78-E614-4BA9-AAF5-11D9C288B972}" presName="hSp" presStyleCnt="0"/>
      <dgm:spPr/>
      <dgm:t>
        <a:bodyPr/>
        <a:lstStyle/>
        <a:p>
          <a:endParaRPr lang="th-TH"/>
        </a:p>
      </dgm:t>
    </dgm:pt>
    <dgm:pt modelId="{F6972803-86B3-4E59-8E10-F0830BD53DEA}" type="pres">
      <dgm:prSet presAssocID="{43A835C6-A884-43D2-850A-A75D4A19CBBE}" presName="vertFlow" presStyleCnt="0"/>
      <dgm:spPr/>
      <dgm:t>
        <a:bodyPr/>
        <a:lstStyle/>
        <a:p>
          <a:endParaRPr lang="th-TH"/>
        </a:p>
      </dgm:t>
    </dgm:pt>
    <dgm:pt modelId="{E327A476-797B-4881-904C-37C9C718BFAC}" type="pres">
      <dgm:prSet presAssocID="{43A835C6-A884-43D2-850A-A75D4A19CBBE}" presName="header" presStyleLbl="node1" presStyleIdx="1" presStyleCnt="2"/>
      <dgm:spPr/>
      <dgm:t>
        <a:bodyPr/>
        <a:lstStyle/>
        <a:p>
          <a:endParaRPr lang="th-TH"/>
        </a:p>
      </dgm:t>
    </dgm:pt>
    <dgm:pt modelId="{64829C17-332E-45EB-AF37-724B09D828DF}" type="pres">
      <dgm:prSet presAssocID="{C71D11C0-47C5-4F47-9FF9-19FDFF2B1D9C}" presName="parTrans" presStyleLbl="sibTrans2D1" presStyleIdx="1" presStyleCnt="2"/>
      <dgm:spPr/>
      <dgm:t>
        <a:bodyPr/>
        <a:lstStyle/>
        <a:p>
          <a:endParaRPr lang="th-TH"/>
        </a:p>
      </dgm:t>
    </dgm:pt>
    <dgm:pt modelId="{AA801E9A-7D14-4165-AF56-8E836FCEB99E}" type="pres">
      <dgm:prSet presAssocID="{E51CE7C5-E781-495B-84D9-98CB6131C584}" presName="child" presStyleLbl="alignAccFollowNode1" presStyleIdx="1" presStyleCnt="2" custScaleY="303428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9EE46314-4D56-495F-B80F-BDCC480DEEE1}" type="presOf" srcId="{0B9DC6C7-2DB2-42AF-B7D4-78B6DBAA7FDA}" destId="{4B005200-2858-4F0C-9BFB-B48F3B60A9E3}" srcOrd="0" destOrd="0" presId="urn:microsoft.com/office/officeart/2005/8/layout/lProcess1"/>
    <dgm:cxn modelId="{197FAC3D-6829-42D1-AE01-A9CA4430E5AB}" srcId="{F5845B78-E614-4BA9-AAF5-11D9C288B972}" destId="{A230566E-C722-44F3-8E6F-4A92B01A05C9}" srcOrd="0" destOrd="0" parTransId="{B7DB2217-7B1B-4F4F-8170-53AFF639E1ED}" sibTransId="{D4D88024-7449-4990-ADA7-B707CB8D64EE}"/>
    <dgm:cxn modelId="{4DAC39E0-1556-4605-AE59-AD99532ACCD8}" type="presOf" srcId="{C71D11C0-47C5-4F47-9FF9-19FDFF2B1D9C}" destId="{64829C17-332E-45EB-AF37-724B09D828DF}" srcOrd="0" destOrd="0" presId="urn:microsoft.com/office/officeart/2005/8/layout/lProcess1"/>
    <dgm:cxn modelId="{2C6D9D04-BA81-4082-A3E2-1CF68D1D1830}" srcId="{0B9DC6C7-2DB2-42AF-B7D4-78B6DBAA7FDA}" destId="{43A835C6-A884-43D2-850A-A75D4A19CBBE}" srcOrd="1" destOrd="0" parTransId="{BE06BA7A-A2C9-4F3B-94F5-39E62B284BEB}" sibTransId="{D25460C5-CAE2-4443-87E1-32932870B3BB}"/>
    <dgm:cxn modelId="{91994AD5-11C0-47AD-BFF3-F764E6C86422}" type="presOf" srcId="{E51CE7C5-E781-495B-84D9-98CB6131C584}" destId="{AA801E9A-7D14-4165-AF56-8E836FCEB99E}" srcOrd="0" destOrd="0" presId="urn:microsoft.com/office/officeart/2005/8/layout/lProcess1"/>
    <dgm:cxn modelId="{FC96979E-BA32-4D56-9AE6-43C0E30F3CFF}" srcId="{0B9DC6C7-2DB2-42AF-B7D4-78B6DBAA7FDA}" destId="{F5845B78-E614-4BA9-AAF5-11D9C288B972}" srcOrd="0" destOrd="0" parTransId="{B32DAB99-6FD9-4AFD-9152-A3696D814AE4}" sibTransId="{1CE874CB-6822-4BDD-BB41-ED7F8DB615ED}"/>
    <dgm:cxn modelId="{9FC3B48C-C58E-4D4E-B8AC-A623FA8687C8}" type="presOf" srcId="{A230566E-C722-44F3-8E6F-4A92B01A05C9}" destId="{76E8501E-1018-45A7-9A2A-C406FA0CB12C}" srcOrd="0" destOrd="0" presId="urn:microsoft.com/office/officeart/2005/8/layout/lProcess1"/>
    <dgm:cxn modelId="{8D6ED478-BC82-45C7-9716-4DD84C47A73D}" type="presOf" srcId="{43A835C6-A884-43D2-850A-A75D4A19CBBE}" destId="{E327A476-797B-4881-904C-37C9C718BFAC}" srcOrd="0" destOrd="0" presId="urn:microsoft.com/office/officeart/2005/8/layout/lProcess1"/>
    <dgm:cxn modelId="{5DC48A83-FAC6-4604-9AFA-192FDFCF8C5D}" type="presOf" srcId="{B7DB2217-7B1B-4F4F-8170-53AFF639E1ED}" destId="{2C2A3397-A768-4CEB-B099-D019CD3E0B4E}" srcOrd="0" destOrd="0" presId="urn:microsoft.com/office/officeart/2005/8/layout/lProcess1"/>
    <dgm:cxn modelId="{803F7011-B23E-432D-ABA5-81402853D1B1}" type="presOf" srcId="{F5845B78-E614-4BA9-AAF5-11D9C288B972}" destId="{6AE56864-DA18-45E7-AC06-B9755029085A}" srcOrd="0" destOrd="0" presId="urn:microsoft.com/office/officeart/2005/8/layout/lProcess1"/>
    <dgm:cxn modelId="{72764189-5677-4C6B-9813-C47A9B63CAE0}" srcId="{43A835C6-A884-43D2-850A-A75D4A19CBBE}" destId="{E51CE7C5-E781-495B-84D9-98CB6131C584}" srcOrd="0" destOrd="0" parTransId="{C71D11C0-47C5-4F47-9FF9-19FDFF2B1D9C}" sibTransId="{31B193CF-50C0-4D15-8BBC-F02A774504AA}"/>
    <dgm:cxn modelId="{9917FB5C-7E34-4DE1-B3CB-F18FAB84A489}" type="presParOf" srcId="{4B005200-2858-4F0C-9BFB-B48F3B60A9E3}" destId="{B2A250FD-70CC-40E0-A004-CA918BAE7FFF}" srcOrd="0" destOrd="0" presId="urn:microsoft.com/office/officeart/2005/8/layout/lProcess1"/>
    <dgm:cxn modelId="{5E494275-61C5-438E-811A-0423EA76B6C1}" type="presParOf" srcId="{B2A250FD-70CC-40E0-A004-CA918BAE7FFF}" destId="{6AE56864-DA18-45E7-AC06-B9755029085A}" srcOrd="0" destOrd="0" presId="urn:microsoft.com/office/officeart/2005/8/layout/lProcess1"/>
    <dgm:cxn modelId="{41DE309C-9267-47D5-96A7-FF1B20A62A54}" type="presParOf" srcId="{B2A250FD-70CC-40E0-A004-CA918BAE7FFF}" destId="{2C2A3397-A768-4CEB-B099-D019CD3E0B4E}" srcOrd="1" destOrd="0" presId="urn:microsoft.com/office/officeart/2005/8/layout/lProcess1"/>
    <dgm:cxn modelId="{5C7907A1-869D-423F-A1BD-C42B2033504E}" type="presParOf" srcId="{B2A250FD-70CC-40E0-A004-CA918BAE7FFF}" destId="{76E8501E-1018-45A7-9A2A-C406FA0CB12C}" srcOrd="2" destOrd="0" presId="urn:microsoft.com/office/officeart/2005/8/layout/lProcess1"/>
    <dgm:cxn modelId="{D97543F4-75FC-4444-B3A0-74BECCDE19C1}" type="presParOf" srcId="{4B005200-2858-4F0C-9BFB-B48F3B60A9E3}" destId="{3B639068-1731-45D2-BE75-2668920532FF}" srcOrd="1" destOrd="0" presId="urn:microsoft.com/office/officeart/2005/8/layout/lProcess1"/>
    <dgm:cxn modelId="{F2D7903F-12CB-45B8-AD63-B10FE649FC26}" type="presParOf" srcId="{4B005200-2858-4F0C-9BFB-B48F3B60A9E3}" destId="{F6972803-86B3-4E59-8E10-F0830BD53DEA}" srcOrd="2" destOrd="0" presId="urn:microsoft.com/office/officeart/2005/8/layout/lProcess1"/>
    <dgm:cxn modelId="{444F3F02-8BAA-4121-BC23-2B04467CC542}" type="presParOf" srcId="{F6972803-86B3-4E59-8E10-F0830BD53DEA}" destId="{E327A476-797B-4881-904C-37C9C718BFAC}" srcOrd="0" destOrd="0" presId="urn:microsoft.com/office/officeart/2005/8/layout/lProcess1"/>
    <dgm:cxn modelId="{55B84082-8DD3-4F1C-98F7-9718419F5C85}" type="presParOf" srcId="{F6972803-86B3-4E59-8E10-F0830BD53DEA}" destId="{64829C17-332E-45EB-AF37-724B09D828DF}" srcOrd="1" destOrd="0" presId="urn:microsoft.com/office/officeart/2005/8/layout/lProcess1"/>
    <dgm:cxn modelId="{8E265430-AA38-4C5B-96DA-AE5DAE8B8315}" type="presParOf" srcId="{F6972803-86B3-4E59-8E10-F0830BD53DEA}" destId="{AA801E9A-7D14-4165-AF56-8E836FCEB99E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00E5AD1-CEEE-40FF-BC18-B632D2ECAD15}" type="doc">
      <dgm:prSet loTypeId="urn:microsoft.com/office/officeart/2009/3/layout/BlockDescendingList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th-TH"/>
        </a:p>
      </dgm:t>
    </dgm:pt>
    <dgm:pt modelId="{A888BEFC-C225-4386-BFFD-EE5BA17722C7}">
      <dgm:prSet phldrT="[Text]"/>
      <dgm:spPr/>
      <dgm:t>
        <a:bodyPr/>
        <a:lstStyle/>
        <a:p>
          <a:r>
            <a:rPr lang="en-US" dirty="0" smtClean="0"/>
            <a:t>Goals</a:t>
          </a:r>
          <a:endParaRPr lang="th-TH" dirty="0"/>
        </a:p>
      </dgm:t>
    </dgm:pt>
    <dgm:pt modelId="{F7A31A26-8B63-442B-A81C-D4823F74A4BB}" type="parTrans" cxnId="{78BA3870-3115-4896-8199-C190C59E68A8}">
      <dgm:prSet/>
      <dgm:spPr/>
      <dgm:t>
        <a:bodyPr/>
        <a:lstStyle/>
        <a:p>
          <a:endParaRPr lang="th-TH"/>
        </a:p>
      </dgm:t>
    </dgm:pt>
    <dgm:pt modelId="{FC354286-C34B-4B32-97E5-B54449F11CB4}" type="sibTrans" cxnId="{78BA3870-3115-4896-8199-C190C59E68A8}">
      <dgm:prSet/>
      <dgm:spPr/>
      <dgm:t>
        <a:bodyPr/>
        <a:lstStyle/>
        <a:p>
          <a:endParaRPr lang="th-TH"/>
        </a:p>
      </dgm:t>
    </dgm:pt>
    <dgm:pt modelId="{088F4DBC-9694-4777-80F4-EDD403933FE4}">
      <dgm:prSet phldrT="[Text]"/>
      <dgm:spPr/>
      <dgm:t>
        <a:bodyPr/>
        <a:lstStyle/>
        <a:p>
          <a:r>
            <a:rPr lang="en-US" dirty="0" smtClean="0">
              <a:latin typeface="Browallia New" pitchFamily="34" charset="-34"/>
              <a:cs typeface="Browallia New" pitchFamily="34" charset="-34"/>
            </a:rPr>
            <a:t>MDG </a:t>
          </a:r>
          <a:r>
            <a:rPr lang="th-TH" dirty="0" smtClean="0">
              <a:latin typeface="Browallia New" pitchFamily="34" charset="-34"/>
              <a:cs typeface="Browallia New" pitchFamily="34" charset="-34"/>
            </a:rPr>
            <a:t>จัดทำโครงการขึ้นโดยมีความประสงค์ที่จะลดความยากจน</a:t>
          </a:r>
          <a:endParaRPr lang="th-TH" dirty="0">
            <a:latin typeface="Browallia New" pitchFamily="34" charset="-34"/>
            <a:cs typeface="Browallia New" pitchFamily="34" charset="-34"/>
          </a:endParaRPr>
        </a:p>
      </dgm:t>
    </dgm:pt>
    <dgm:pt modelId="{1ACFFEBC-253D-4C60-9C57-05CCA31B4032}" type="parTrans" cxnId="{DBF90495-610C-4ADF-B0A6-6D4A7A3F73D0}">
      <dgm:prSet/>
      <dgm:spPr/>
      <dgm:t>
        <a:bodyPr/>
        <a:lstStyle/>
        <a:p>
          <a:endParaRPr lang="th-TH"/>
        </a:p>
      </dgm:t>
    </dgm:pt>
    <dgm:pt modelId="{FDFB0D40-15D9-41BE-88F1-07759359CC69}" type="sibTrans" cxnId="{DBF90495-610C-4ADF-B0A6-6D4A7A3F73D0}">
      <dgm:prSet/>
      <dgm:spPr/>
      <dgm:t>
        <a:bodyPr/>
        <a:lstStyle/>
        <a:p>
          <a:endParaRPr lang="th-TH"/>
        </a:p>
      </dgm:t>
    </dgm:pt>
    <dgm:pt modelId="{B75C7F00-573E-4E8D-B15E-6D1950F0D45E}">
      <dgm:prSet phldrT="[Text]"/>
      <dgm:spPr/>
      <dgm:t>
        <a:bodyPr/>
        <a:lstStyle/>
        <a:p>
          <a:r>
            <a:rPr lang="en-US" dirty="0" smtClean="0"/>
            <a:t>Indicators</a:t>
          </a:r>
          <a:endParaRPr lang="th-TH" dirty="0"/>
        </a:p>
      </dgm:t>
    </dgm:pt>
    <dgm:pt modelId="{493B82A6-EB14-42E6-BED1-3A7AE305C2E0}" type="parTrans" cxnId="{5E62595F-03FE-43B3-AB7B-337F07D5AA03}">
      <dgm:prSet/>
      <dgm:spPr/>
      <dgm:t>
        <a:bodyPr/>
        <a:lstStyle/>
        <a:p>
          <a:endParaRPr lang="th-TH"/>
        </a:p>
      </dgm:t>
    </dgm:pt>
    <dgm:pt modelId="{5C123F4B-371A-40B7-8E7F-817347A49A58}" type="sibTrans" cxnId="{5E62595F-03FE-43B3-AB7B-337F07D5AA03}">
      <dgm:prSet/>
      <dgm:spPr/>
      <dgm:t>
        <a:bodyPr/>
        <a:lstStyle/>
        <a:p>
          <a:endParaRPr lang="th-TH"/>
        </a:p>
      </dgm:t>
    </dgm:pt>
    <dgm:pt modelId="{A57D4349-80BD-4A01-B479-C451466D3651}">
      <dgm:prSet phldrT="[Text]"/>
      <dgm:spPr/>
      <dgm:t>
        <a:bodyPr/>
        <a:lstStyle/>
        <a:p>
          <a:r>
            <a:rPr lang="th-TH" dirty="0" smtClean="0">
              <a:latin typeface="Browallia New" pitchFamily="34" charset="-34"/>
              <a:cs typeface="Browallia New" pitchFamily="34" charset="-34"/>
            </a:rPr>
            <a:t>โครงการดังกล่าวมุ่งที่จะแก้ปัญหาการบริโภคอาหารต่อวันที่ต่ำกว่า </a:t>
          </a:r>
          <a:r>
            <a:rPr lang="en-US" dirty="0" smtClean="0">
              <a:latin typeface="Browallia New" pitchFamily="34" charset="-34"/>
              <a:cs typeface="Browallia New" pitchFamily="34" charset="-34"/>
            </a:rPr>
            <a:t>2,100 </a:t>
          </a:r>
          <a:r>
            <a:rPr lang="th-TH" dirty="0" smtClean="0">
              <a:latin typeface="Browallia New" pitchFamily="34" charset="-34"/>
              <a:cs typeface="Browallia New" pitchFamily="34" charset="-34"/>
            </a:rPr>
            <a:t>แคลอรีต่อวันต่อคน หรือ รายได้ต่อครัวเรือนยากจนที่ต่ำกว่า </a:t>
          </a:r>
          <a:r>
            <a:rPr lang="en-US" dirty="0" smtClean="0">
              <a:latin typeface="Browallia New" pitchFamily="34" charset="-34"/>
              <a:cs typeface="Browallia New" pitchFamily="34" charset="-34"/>
            </a:rPr>
            <a:t>1 US dollar/day</a:t>
          </a:r>
          <a:endParaRPr lang="th-TH" dirty="0">
            <a:latin typeface="Browallia New" pitchFamily="34" charset="-34"/>
            <a:cs typeface="Browallia New" pitchFamily="34" charset="-34"/>
          </a:endParaRPr>
        </a:p>
      </dgm:t>
    </dgm:pt>
    <dgm:pt modelId="{A5D77A6E-CDF8-4DFD-A0C2-4A36BFB91859}" type="parTrans" cxnId="{21991DB7-9FA2-4A06-86DE-F7C1EE5C13D8}">
      <dgm:prSet/>
      <dgm:spPr/>
      <dgm:t>
        <a:bodyPr/>
        <a:lstStyle/>
        <a:p>
          <a:endParaRPr lang="th-TH"/>
        </a:p>
      </dgm:t>
    </dgm:pt>
    <dgm:pt modelId="{D00A8B19-C000-4936-BA20-5C0F653BB213}" type="sibTrans" cxnId="{21991DB7-9FA2-4A06-86DE-F7C1EE5C13D8}">
      <dgm:prSet/>
      <dgm:spPr/>
      <dgm:t>
        <a:bodyPr/>
        <a:lstStyle/>
        <a:p>
          <a:endParaRPr lang="th-TH"/>
        </a:p>
      </dgm:t>
    </dgm:pt>
    <dgm:pt modelId="{2599455E-2A7B-4AB0-9122-82B944E54479}">
      <dgm:prSet phldrT="[Text]"/>
      <dgm:spPr/>
      <dgm:t>
        <a:bodyPr/>
        <a:lstStyle/>
        <a:p>
          <a:r>
            <a:rPr lang="en-US" dirty="0" smtClean="0"/>
            <a:t>Targets</a:t>
          </a:r>
          <a:endParaRPr lang="th-TH" dirty="0"/>
        </a:p>
      </dgm:t>
    </dgm:pt>
    <dgm:pt modelId="{8459D9DA-F33F-4A45-B065-E2172DB5C57E}" type="parTrans" cxnId="{4C3A1FFD-FA3F-4D64-876B-0C5BF5D5096D}">
      <dgm:prSet/>
      <dgm:spPr/>
      <dgm:t>
        <a:bodyPr/>
        <a:lstStyle/>
        <a:p>
          <a:endParaRPr lang="th-TH"/>
        </a:p>
      </dgm:t>
    </dgm:pt>
    <dgm:pt modelId="{746C573F-41E4-448B-BDF5-F50D615E8090}" type="sibTrans" cxnId="{4C3A1FFD-FA3F-4D64-876B-0C5BF5D5096D}">
      <dgm:prSet/>
      <dgm:spPr/>
      <dgm:t>
        <a:bodyPr/>
        <a:lstStyle/>
        <a:p>
          <a:endParaRPr lang="th-TH"/>
        </a:p>
      </dgm:t>
    </dgm:pt>
    <dgm:pt modelId="{3372F1C5-DF6D-4DBE-9E16-93933B1AD98D}">
      <dgm:prSet phldrT="[Text]"/>
      <dgm:spPr/>
      <dgm:t>
        <a:bodyPr/>
        <a:lstStyle/>
        <a:p>
          <a:r>
            <a:rPr lang="th-TH" dirty="0" smtClean="0">
              <a:latin typeface="Browallia New" pitchFamily="34" charset="-34"/>
              <a:cs typeface="Browallia New" pitchFamily="34" charset="-34"/>
            </a:rPr>
            <a:t>จำนวนของครัวเรือนที่มีรายได้ต่ำกว่า </a:t>
          </a:r>
          <a:r>
            <a:rPr lang="en-US" dirty="0" smtClean="0">
              <a:latin typeface="Browallia New" pitchFamily="34" charset="-34"/>
              <a:cs typeface="Browallia New" pitchFamily="34" charset="-34"/>
            </a:rPr>
            <a:t>1 US dollar/day </a:t>
          </a:r>
          <a:r>
            <a:rPr lang="th-TH" dirty="0" smtClean="0">
              <a:latin typeface="Browallia New" pitchFamily="34" charset="-34"/>
              <a:cs typeface="Browallia New" pitchFamily="34" charset="-34"/>
            </a:rPr>
            <a:t>ต้องลดลงครึ่งหนึ่งในปี </a:t>
          </a:r>
          <a:r>
            <a:rPr lang="en-US" dirty="0" smtClean="0">
              <a:latin typeface="Browallia New" pitchFamily="34" charset="-34"/>
              <a:cs typeface="Browallia New" pitchFamily="34" charset="-34"/>
            </a:rPr>
            <a:t>2005</a:t>
          </a:r>
          <a:endParaRPr lang="th-TH" dirty="0">
            <a:latin typeface="Browallia New" pitchFamily="34" charset="-34"/>
            <a:cs typeface="Browallia New" pitchFamily="34" charset="-34"/>
          </a:endParaRPr>
        </a:p>
      </dgm:t>
    </dgm:pt>
    <dgm:pt modelId="{231055C5-BF9A-471C-97A4-D524E1E9998F}" type="parTrans" cxnId="{AE8EE372-60D9-4AE2-A125-78EE8E9177A5}">
      <dgm:prSet/>
      <dgm:spPr/>
      <dgm:t>
        <a:bodyPr/>
        <a:lstStyle/>
        <a:p>
          <a:endParaRPr lang="th-TH"/>
        </a:p>
      </dgm:t>
    </dgm:pt>
    <dgm:pt modelId="{79467218-F32C-43AE-9EF6-6A3CE305F940}" type="sibTrans" cxnId="{AE8EE372-60D9-4AE2-A125-78EE8E9177A5}">
      <dgm:prSet/>
      <dgm:spPr/>
      <dgm:t>
        <a:bodyPr/>
        <a:lstStyle/>
        <a:p>
          <a:endParaRPr lang="th-TH"/>
        </a:p>
      </dgm:t>
    </dgm:pt>
    <dgm:pt modelId="{91F4A39E-36D3-4DCB-A3A7-D19BE7C03807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Monitoring system</a:t>
          </a:r>
          <a:endParaRPr lang="th-TH" dirty="0"/>
        </a:p>
      </dgm:t>
    </dgm:pt>
    <dgm:pt modelId="{994107E7-3977-4F17-9989-FD3BB26A6D5F}" type="parTrans" cxnId="{93AD263D-E3B9-4D3F-81C5-42BE1CD4F1F1}">
      <dgm:prSet/>
      <dgm:spPr/>
      <dgm:t>
        <a:bodyPr/>
        <a:lstStyle/>
        <a:p>
          <a:endParaRPr lang="th-TH"/>
        </a:p>
      </dgm:t>
    </dgm:pt>
    <dgm:pt modelId="{0B28A069-758B-4773-8B35-EAF4AC80D1BE}" type="sibTrans" cxnId="{93AD263D-E3B9-4D3F-81C5-42BE1CD4F1F1}">
      <dgm:prSet/>
      <dgm:spPr/>
      <dgm:t>
        <a:bodyPr/>
        <a:lstStyle/>
        <a:p>
          <a:endParaRPr lang="th-TH"/>
        </a:p>
      </dgm:t>
    </dgm:pt>
    <dgm:pt modelId="{55CA7212-A843-48F2-88AA-30FD3508FAFF}">
      <dgm:prSet phldrT="[Text]"/>
      <dgm:spPr/>
      <dgm:t>
        <a:bodyPr/>
        <a:lstStyle/>
        <a:p>
          <a:r>
            <a:rPr lang="th-TH" dirty="0" smtClean="0">
              <a:latin typeface="Browallia New" pitchFamily="34" charset="-34"/>
              <a:cs typeface="Browallia New" pitchFamily="34" charset="-34"/>
            </a:rPr>
            <a:t>รายงานความก้าวหน้าและข้อมูลข่าวสารเกี่ยวกับนโยบาย</a:t>
          </a:r>
          <a:endParaRPr lang="th-TH" dirty="0">
            <a:latin typeface="Browallia New" pitchFamily="34" charset="-34"/>
            <a:cs typeface="Browallia New" pitchFamily="34" charset="-34"/>
          </a:endParaRPr>
        </a:p>
      </dgm:t>
    </dgm:pt>
    <dgm:pt modelId="{B9350426-BC97-4285-B2E7-9CA4A8DF8E32}" type="parTrans" cxnId="{CAA7B30E-F9F7-48EA-A3B3-30123E2439EF}">
      <dgm:prSet/>
      <dgm:spPr/>
      <dgm:t>
        <a:bodyPr/>
        <a:lstStyle/>
        <a:p>
          <a:endParaRPr lang="th-TH"/>
        </a:p>
      </dgm:t>
    </dgm:pt>
    <dgm:pt modelId="{117784CB-2027-43C7-AF8E-E180E2320B63}" type="sibTrans" cxnId="{CAA7B30E-F9F7-48EA-A3B3-30123E2439EF}">
      <dgm:prSet/>
      <dgm:spPr/>
      <dgm:t>
        <a:bodyPr/>
        <a:lstStyle/>
        <a:p>
          <a:endParaRPr lang="th-TH"/>
        </a:p>
      </dgm:t>
    </dgm:pt>
    <dgm:pt modelId="{3B4F8BC5-55F8-41E3-A718-0CE38E10FD29}" type="pres">
      <dgm:prSet presAssocID="{B00E5AD1-CEEE-40FF-BC18-B632D2ECAD1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AB83DF5E-0CAC-4A96-8B95-CD46CB6363E7}" type="pres">
      <dgm:prSet presAssocID="{A888BEFC-C225-4386-BFFD-EE5BA17722C7}" presName="parentText_1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8E8EF11-65A0-4457-BF3D-AD3CF7317C15}" type="pres">
      <dgm:prSet presAssocID="{A888BEFC-C225-4386-BFFD-EE5BA17722C7}" presName="childText_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CC871A1-4648-43A8-917A-49C88AB14ACD}" type="pres">
      <dgm:prSet presAssocID="{A888BEFC-C225-4386-BFFD-EE5BA17722C7}" presName="accentShape_1" presStyleCnt="0"/>
      <dgm:spPr/>
      <dgm:t>
        <a:bodyPr/>
        <a:lstStyle/>
        <a:p>
          <a:endParaRPr lang="th-TH"/>
        </a:p>
      </dgm:t>
    </dgm:pt>
    <dgm:pt modelId="{1E106C10-5741-4E98-A2E4-9D458B4EA66F}" type="pres">
      <dgm:prSet presAssocID="{A888BEFC-C225-4386-BFFD-EE5BA17722C7}" presName="imageRepeatNode" presStyleLbl="node1" presStyleIdx="0" presStyleCnt="4"/>
      <dgm:spPr/>
      <dgm:t>
        <a:bodyPr/>
        <a:lstStyle/>
        <a:p>
          <a:endParaRPr lang="th-TH"/>
        </a:p>
      </dgm:t>
    </dgm:pt>
    <dgm:pt modelId="{B2ADA4BE-61FC-41AF-8BEC-A20348C3E8F9}" type="pres">
      <dgm:prSet presAssocID="{B75C7F00-573E-4E8D-B15E-6D1950F0D45E}" presName="parentText_2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CBC1C48-1994-46FA-ACF6-8E6F7B26ED4C}" type="pres">
      <dgm:prSet presAssocID="{B75C7F00-573E-4E8D-B15E-6D1950F0D45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58D0303-C50D-400E-A95D-27BB89B8D7A9}" type="pres">
      <dgm:prSet presAssocID="{B75C7F00-573E-4E8D-B15E-6D1950F0D45E}" presName="accentShape_2" presStyleCnt="0"/>
      <dgm:spPr/>
      <dgm:t>
        <a:bodyPr/>
        <a:lstStyle/>
        <a:p>
          <a:endParaRPr lang="th-TH"/>
        </a:p>
      </dgm:t>
    </dgm:pt>
    <dgm:pt modelId="{87337650-1903-4872-B456-1FE1FD4EAD7C}" type="pres">
      <dgm:prSet presAssocID="{B75C7F00-573E-4E8D-B15E-6D1950F0D45E}" presName="imageRepeatNode" presStyleLbl="node1" presStyleIdx="1" presStyleCnt="4"/>
      <dgm:spPr/>
      <dgm:t>
        <a:bodyPr/>
        <a:lstStyle/>
        <a:p>
          <a:endParaRPr lang="th-TH"/>
        </a:p>
      </dgm:t>
    </dgm:pt>
    <dgm:pt modelId="{075F61E3-D807-4B29-8C85-3D27ACC13C6B}" type="pres">
      <dgm:prSet presAssocID="{2599455E-2A7B-4AB0-9122-82B944E54479}" presName="parentText_3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0B61F97-D212-4BE7-8916-E41BA58B5A6E}" type="pres">
      <dgm:prSet presAssocID="{2599455E-2A7B-4AB0-9122-82B944E54479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45CFE96-0072-4D3F-ACEF-828007F4D11F}" type="pres">
      <dgm:prSet presAssocID="{2599455E-2A7B-4AB0-9122-82B944E54479}" presName="accentShape_3" presStyleCnt="0"/>
      <dgm:spPr/>
      <dgm:t>
        <a:bodyPr/>
        <a:lstStyle/>
        <a:p>
          <a:endParaRPr lang="th-TH"/>
        </a:p>
      </dgm:t>
    </dgm:pt>
    <dgm:pt modelId="{3FD8F18E-7C15-4D50-9D5D-A8A65965CE4A}" type="pres">
      <dgm:prSet presAssocID="{2599455E-2A7B-4AB0-9122-82B944E54479}" presName="imageRepeatNode" presStyleLbl="node1" presStyleIdx="2" presStyleCnt="4"/>
      <dgm:spPr/>
      <dgm:t>
        <a:bodyPr/>
        <a:lstStyle/>
        <a:p>
          <a:endParaRPr lang="th-TH"/>
        </a:p>
      </dgm:t>
    </dgm:pt>
    <dgm:pt modelId="{92FB5FD4-7C8B-40A5-91F0-6BB76C4CCF30}" type="pres">
      <dgm:prSet presAssocID="{91F4A39E-36D3-4DCB-A3A7-D19BE7C03807}" presName="parentText_4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D0E21B7-DA1C-46D9-A46F-A65E58ABE30C}" type="pres">
      <dgm:prSet presAssocID="{91F4A39E-36D3-4DCB-A3A7-D19BE7C03807}" presName="childText_4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514EC12-64F6-4713-82B4-B0E4CB72B17F}" type="pres">
      <dgm:prSet presAssocID="{91F4A39E-36D3-4DCB-A3A7-D19BE7C03807}" presName="accentShape_4" presStyleCnt="0"/>
      <dgm:spPr/>
      <dgm:t>
        <a:bodyPr/>
        <a:lstStyle/>
        <a:p>
          <a:endParaRPr lang="th-TH"/>
        </a:p>
      </dgm:t>
    </dgm:pt>
    <dgm:pt modelId="{2F74B5C2-7070-49E3-B05A-4B356B54EDBF}" type="pres">
      <dgm:prSet presAssocID="{91F4A39E-36D3-4DCB-A3A7-D19BE7C03807}" presName="imageRepeatNode" presStyleLbl="node1" presStyleIdx="3" presStyleCnt="4"/>
      <dgm:spPr/>
      <dgm:t>
        <a:bodyPr/>
        <a:lstStyle/>
        <a:p>
          <a:endParaRPr lang="th-TH"/>
        </a:p>
      </dgm:t>
    </dgm:pt>
  </dgm:ptLst>
  <dgm:cxnLst>
    <dgm:cxn modelId="{50867D1B-9D53-485F-852C-8FA58ED14704}" type="presOf" srcId="{3372F1C5-DF6D-4DBE-9E16-93933B1AD98D}" destId="{D0B61F97-D212-4BE7-8916-E41BA58B5A6E}" srcOrd="0" destOrd="0" presId="urn:microsoft.com/office/officeart/2009/3/layout/BlockDescendingList"/>
    <dgm:cxn modelId="{5E62595F-03FE-43B3-AB7B-337F07D5AA03}" srcId="{B00E5AD1-CEEE-40FF-BC18-B632D2ECAD15}" destId="{B75C7F00-573E-4E8D-B15E-6D1950F0D45E}" srcOrd="1" destOrd="0" parTransId="{493B82A6-EB14-42E6-BED1-3A7AE305C2E0}" sibTransId="{5C123F4B-371A-40B7-8E7F-817347A49A58}"/>
    <dgm:cxn modelId="{1DE5BF9B-5C68-4F01-AEC1-69B2EE31F44E}" type="presOf" srcId="{55CA7212-A843-48F2-88AA-30FD3508FAFF}" destId="{4D0E21B7-DA1C-46D9-A46F-A65E58ABE30C}" srcOrd="0" destOrd="0" presId="urn:microsoft.com/office/officeart/2009/3/layout/BlockDescendingList"/>
    <dgm:cxn modelId="{AE8EE372-60D9-4AE2-A125-78EE8E9177A5}" srcId="{2599455E-2A7B-4AB0-9122-82B944E54479}" destId="{3372F1C5-DF6D-4DBE-9E16-93933B1AD98D}" srcOrd="0" destOrd="0" parTransId="{231055C5-BF9A-471C-97A4-D524E1E9998F}" sibTransId="{79467218-F32C-43AE-9EF6-6A3CE305F940}"/>
    <dgm:cxn modelId="{BAB0D776-FA20-4104-9C1E-9EC2EB7BED6A}" type="presOf" srcId="{B75C7F00-573E-4E8D-B15E-6D1950F0D45E}" destId="{87337650-1903-4872-B456-1FE1FD4EAD7C}" srcOrd="1" destOrd="0" presId="urn:microsoft.com/office/officeart/2009/3/layout/BlockDescendingList"/>
    <dgm:cxn modelId="{9C64AD3A-D82A-41D4-A69E-73FDEBE4B57D}" type="presOf" srcId="{2599455E-2A7B-4AB0-9122-82B944E54479}" destId="{3FD8F18E-7C15-4D50-9D5D-A8A65965CE4A}" srcOrd="1" destOrd="0" presId="urn:microsoft.com/office/officeart/2009/3/layout/BlockDescendingList"/>
    <dgm:cxn modelId="{93AD263D-E3B9-4D3F-81C5-42BE1CD4F1F1}" srcId="{B00E5AD1-CEEE-40FF-BC18-B632D2ECAD15}" destId="{91F4A39E-36D3-4DCB-A3A7-D19BE7C03807}" srcOrd="3" destOrd="0" parTransId="{994107E7-3977-4F17-9989-FD3BB26A6D5F}" sibTransId="{0B28A069-758B-4773-8B35-EAF4AC80D1BE}"/>
    <dgm:cxn modelId="{B75E64E9-4866-487C-8A93-39232D6C615F}" type="presOf" srcId="{B00E5AD1-CEEE-40FF-BC18-B632D2ECAD15}" destId="{3B4F8BC5-55F8-41E3-A718-0CE38E10FD29}" srcOrd="0" destOrd="0" presId="urn:microsoft.com/office/officeart/2009/3/layout/BlockDescendingList"/>
    <dgm:cxn modelId="{29D87F83-470B-4A65-B733-94EB42799C0F}" type="presOf" srcId="{A57D4349-80BD-4A01-B479-C451466D3651}" destId="{BCBC1C48-1994-46FA-ACF6-8E6F7B26ED4C}" srcOrd="0" destOrd="0" presId="urn:microsoft.com/office/officeart/2009/3/layout/BlockDescendingList"/>
    <dgm:cxn modelId="{78BA3870-3115-4896-8199-C190C59E68A8}" srcId="{B00E5AD1-CEEE-40FF-BC18-B632D2ECAD15}" destId="{A888BEFC-C225-4386-BFFD-EE5BA17722C7}" srcOrd="0" destOrd="0" parTransId="{F7A31A26-8B63-442B-A81C-D4823F74A4BB}" sibTransId="{FC354286-C34B-4B32-97E5-B54449F11CB4}"/>
    <dgm:cxn modelId="{1B93D552-BBDE-4FA1-BE68-E5EA1480930A}" type="presOf" srcId="{A888BEFC-C225-4386-BFFD-EE5BA17722C7}" destId="{AB83DF5E-0CAC-4A96-8B95-CD46CB6363E7}" srcOrd="0" destOrd="0" presId="urn:microsoft.com/office/officeart/2009/3/layout/BlockDescendingList"/>
    <dgm:cxn modelId="{C48EFE26-92A6-4EA9-A80F-8D95B98D4699}" type="presOf" srcId="{91F4A39E-36D3-4DCB-A3A7-D19BE7C03807}" destId="{2F74B5C2-7070-49E3-B05A-4B356B54EDBF}" srcOrd="1" destOrd="0" presId="urn:microsoft.com/office/officeart/2009/3/layout/BlockDescendingList"/>
    <dgm:cxn modelId="{21991DB7-9FA2-4A06-86DE-F7C1EE5C13D8}" srcId="{B75C7F00-573E-4E8D-B15E-6D1950F0D45E}" destId="{A57D4349-80BD-4A01-B479-C451466D3651}" srcOrd="0" destOrd="0" parTransId="{A5D77A6E-CDF8-4DFD-A0C2-4A36BFB91859}" sibTransId="{D00A8B19-C000-4936-BA20-5C0F653BB213}"/>
    <dgm:cxn modelId="{902B392E-7A76-4162-AB7B-D0143677D64F}" type="presOf" srcId="{088F4DBC-9694-4777-80F4-EDD403933FE4}" destId="{F8E8EF11-65A0-4457-BF3D-AD3CF7317C15}" srcOrd="0" destOrd="0" presId="urn:microsoft.com/office/officeart/2009/3/layout/BlockDescendingList"/>
    <dgm:cxn modelId="{D0E373FA-9E3B-4E98-B5B5-8E2D1532615C}" type="presOf" srcId="{B75C7F00-573E-4E8D-B15E-6D1950F0D45E}" destId="{B2ADA4BE-61FC-41AF-8BEC-A20348C3E8F9}" srcOrd="0" destOrd="0" presId="urn:microsoft.com/office/officeart/2009/3/layout/BlockDescendingList"/>
    <dgm:cxn modelId="{CAA7B30E-F9F7-48EA-A3B3-30123E2439EF}" srcId="{91F4A39E-36D3-4DCB-A3A7-D19BE7C03807}" destId="{55CA7212-A843-48F2-88AA-30FD3508FAFF}" srcOrd="0" destOrd="0" parTransId="{B9350426-BC97-4285-B2E7-9CA4A8DF8E32}" sibTransId="{117784CB-2027-43C7-AF8E-E180E2320B63}"/>
    <dgm:cxn modelId="{8D8F1A7F-A98B-4D68-940A-6776B9B9EE13}" type="presOf" srcId="{A888BEFC-C225-4386-BFFD-EE5BA17722C7}" destId="{1E106C10-5741-4E98-A2E4-9D458B4EA66F}" srcOrd="1" destOrd="0" presId="urn:microsoft.com/office/officeart/2009/3/layout/BlockDescendingList"/>
    <dgm:cxn modelId="{176FFBA4-6476-4667-9533-D591F9F00B72}" type="presOf" srcId="{91F4A39E-36D3-4DCB-A3A7-D19BE7C03807}" destId="{92FB5FD4-7C8B-40A5-91F0-6BB76C4CCF30}" srcOrd="0" destOrd="0" presId="urn:microsoft.com/office/officeart/2009/3/layout/BlockDescendingList"/>
    <dgm:cxn modelId="{4C3A1FFD-FA3F-4D64-876B-0C5BF5D5096D}" srcId="{B00E5AD1-CEEE-40FF-BC18-B632D2ECAD15}" destId="{2599455E-2A7B-4AB0-9122-82B944E54479}" srcOrd="2" destOrd="0" parTransId="{8459D9DA-F33F-4A45-B065-E2172DB5C57E}" sibTransId="{746C573F-41E4-448B-BDF5-F50D615E8090}"/>
    <dgm:cxn modelId="{11F27899-F086-47BE-89E9-FB86094E3C7E}" type="presOf" srcId="{2599455E-2A7B-4AB0-9122-82B944E54479}" destId="{075F61E3-D807-4B29-8C85-3D27ACC13C6B}" srcOrd="0" destOrd="0" presId="urn:microsoft.com/office/officeart/2009/3/layout/BlockDescendingList"/>
    <dgm:cxn modelId="{DBF90495-610C-4ADF-B0A6-6D4A7A3F73D0}" srcId="{A888BEFC-C225-4386-BFFD-EE5BA17722C7}" destId="{088F4DBC-9694-4777-80F4-EDD403933FE4}" srcOrd="0" destOrd="0" parTransId="{1ACFFEBC-253D-4C60-9C57-05CCA31B4032}" sibTransId="{FDFB0D40-15D9-41BE-88F1-07759359CC69}"/>
    <dgm:cxn modelId="{EF7E6F58-292E-4DB1-8B8F-503097D4DACB}" type="presParOf" srcId="{3B4F8BC5-55F8-41E3-A718-0CE38E10FD29}" destId="{AB83DF5E-0CAC-4A96-8B95-CD46CB6363E7}" srcOrd="0" destOrd="0" presId="urn:microsoft.com/office/officeart/2009/3/layout/BlockDescendingList"/>
    <dgm:cxn modelId="{BD831FAA-E26F-4D23-A4A0-D560ABC26668}" type="presParOf" srcId="{3B4F8BC5-55F8-41E3-A718-0CE38E10FD29}" destId="{F8E8EF11-65A0-4457-BF3D-AD3CF7317C15}" srcOrd="1" destOrd="0" presId="urn:microsoft.com/office/officeart/2009/3/layout/BlockDescendingList"/>
    <dgm:cxn modelId="{2E3C00F2-4567-42F2-A897-828CAFCB131E}" type="presParOf" srcId="{3B4F8BC5-55F8-41E3-A718-0CE38E10FD29}" destId="{2CC871A1-4648-43A8-917A-49C88AB14ACD}" srcOrd="2" destOrd="0" presId="urn:microsoft.com/office/officeart/2009/3/layout/BlockDescendingList"/>
    <dgm:cxn modelId="{89E0685B-C4CF-4DEE-8E01-13BAE649B11E}" type="presParOf" srcId="{2CC871A1-4648-43A8-917A-49C88AB14ACD}" destId="{1E106C10-5741-4E98-A2E4-9D458B4EA66F}" srcOrd="0" destOrd="0" presId="urn:microsoft.com/office/officeart/2009/3/layout/BlockDescendingList"/>
    <dgm:cxn modelId="{35C674CD-E205-4DC5-8E7B-A489AAB438E8}" type="presParOf" srcId="{3B4F8BC5-55F8-41E3-A718-0CE38E10FD29}" destId="{B2ADA4BE-61FC-41AF-8BEC-A20348C3E8F9}" srcOrd="3" destOrd="0" presId="urn:microsoft.com/office/officeart/2009/3/layout/BlockDescendingList"/>
    <dgm:cxn modelId="{3EA5A599-94B6-4715-82DA-10AE3E5BE592}" type="presParOf" srcId="{3B4F8BC5-55F8-41E3-A718-0CE38E10FD29}" destId="{BCBC1C48-1994-46FA-ACF6-8E6F7B26ED4C}" srcOrd="4" destOrd="0" presId="urn:microsoft.com/office/officeart/2009/3/layout/BlockDescendingList"/>
    <dgm:cxn modelId="{A5DE15F3-7619-4638-9384-966A8D48B327}" type="presParOf" srcId="{3B4F8BC5-55F8-41E3-A718-0CE38E10FD29}" destId="{058D0303-C50D-400E-A95D-27BB89B8D7A9}" srcOrd="5" destOrd="0" presId="urn:microsoft.com/office/officeart/2009/3/layout/BlockDescendingList"/>
    <dgm:cxn modelId="{0740D253-453F-42D3-AC38-ECB8198D2165}" type="presParOf" srcId="{058D0303-C50D-400E-A95D-27BB89B8D7A9}" destId="{87337650-1903-4872-B456-1FE1FD4EAD7C}" srcOrd="0" destOrd="0" presId="urn:microsoft.com/office/officeart/2009/3/layout/BlockDescendingList"/>
    <dgm:cxn modelId="{BD7D6447-24AC-43F8-B0CA-2F9B23FF3B62}" type="presParOf" srcId="{3B4F8BC5-55F8-41E3-A718-0CE38E10FD29}" destId="{075F61E3-D807-4B29-8C85-3D27ACC13C6B}" srcOrd="6" destOrd="0" presId="urn:microsoft.com/office/officeart/2009/3/layout/BlockDescendingList"/>
    <dgm:cxn modelId="{763FDFBB-9E23-4CEE-A83C-82AB04530E81}" type="presParOf" srcId="{3B4F8BC5-55F8-41E3-A718-0CE38E10FD29}" destId="{D0B61F97-D212-4BE7-8916-E41BA58B5A6E}" srcOrd="7" destOrd="0" presId="urn:microsoft.com/office/officeart/2009/3/layout/BlockDescendingList"/>
    <dgm:cxn modelId="{E1157638-7C35-4DCF-9818-992A292C2501}" type="presParOf" srcId="{3B4F8BC5-55F8-41E3-A718-0CE38E10FD29}" destId="{145CFE96-0072-4D3F-ACEF-828007F4D11F}" srcOrd="8" destOrd="0" presId="urn:microsoft.com/office/officeart/2009/3/layout/BlockDescendingList"/>
    <dgm:cxn modelId="{CB3D21F2-0BCB-4665-A962-32E279FCBD0E}" type="presParOf" srcId="{145CFE96-0072-4D3F-ACEF-828007F4D11F}" destId="{3FD8F18E-7C15-4D50-9D5D-A8A65965CE4A}" srcOrd="0" destOrd="0" presId="urn:microsoft.com/office/officeart/2009/3/layout/BlockDescendingList"/>
    <dgm:cxn modelId="{29D62A9E-4633-445D-AF15-B0108A9F61F5}" type="presParOf" srcId="{3B4F8BC5-55F8-41E3-A718-0CE38E10FD29}" destId="{92FB5FD4-7C8B-40A5-91F0-6BB76C4CCF30}" srcOrd="9" destOrd="0" presId="urn:microsoft.com/office/officeart/2009/3/layout/BlockDescendingList"/>
    <dgm:cxn modelId="{62DE0AB6-5894-4298-9ABE-043BDDC7B52C}" type="presParOf" srcId="{3B4F8BC5-55F8-41E3-A718-0CE38E10FD29}" destId="{4D0E21B7-DA1C-46D9-A46F-A65E58ABE30C}" srcOrd="10" destOrd="0" presId="urn:microsoft.com/office/officeart/2009/3/layout/BlockDescendingList"/>
    <dgm:cxn modelId="{5C43D683-BD95-494E-AE70-6D81D5C08996}" type="presParOf" srcId="{3B4F8BC5-55F8-41E3-A718-0CE38E10FD29}" destId="{8514EC12-64F6-4713-82B4-B0E4CB72B17F}" srcOrd="11" destOrd="0" presId="urn:microsoft.com/office/officeart/2009/3/layout/BlockDescendingList"/>
    <dgm:cxn modelId="{7964B225-D1C0-405A-9E9D-432BFECB944C}" type="presParOf" srcId="{8514EC12-64F6-4713-82B4-B0E4CB72B17F}" destId="{2F74B5C2-7070-49E3-B05A-4B356B54EDBF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DED3671-8934-4D88-A6B1-CEDC5F8B8637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42E38EAD-BD8F-44DC-BDD8-DE694E84F46A}">
      <dgm:prSet phldrT="[Text]"/>
      <dgm:spPr/>
      <dgm:t>
        <a:bodyPr/>
        <a:lstStyle/>
        <a:p>
          <a:r>
            <a:rPr lang="en-US" dirty="0" smtClean="0"/>
            <a:t>Individual</a:t>
          </a:r>
          <a:endParaRPr lang="th-TH" dirty="0"/>
        </a:p>
      </dgm:t>
    </dgm:pt>
    <dgm:pt modelId="{918AAAA5-2C95-4BD7-BF22-E6807555A32B}" type="parTrans" cxnId="{D24F7285-C93B-4035-8CB3-DD6C6FB94128}">
      <dgm:prSet/>
      <dgm:spPr/>
      <dgm:t>
        <a:bodyPr/>
        <a:lstStyle/>
        <a:p>
          <a:endParaRPr lang="th-TH"/>
        </a:p>
      </dgm:t>
    </dgm:pt>
    <dgm:pt modelId="{7E3B273C-ED69-4165-AD4A-1B2AE1C9A6CB}" type="sibTrans" cxnId="{D24F7285-C93B-4035-8CB3-DD6C6FB94128}">
      <dgm:prSet/>
      <dgm:spPr/>
      <dgm:t>
        <a:bodyPr/>
        <a:lstStyle/>
        <a:p>
          <a:endParaRPr lang="th-TH"/>
        </a:p>
      </dgm:t>
    </dgm:pt>
    <dgm:pt modelId="{D26A0385-406F-49C9-8E7F-B6B4776682B0}">
      <dgm:prSet phldrT="[Text]"/>
      <dgm:spPr/>
      <dgm:t>
        <a:bodyPr/>
        <a:lstStyle/>
        <a:p>
          <a:r>
            <a:rPr lang="en-US" dirty="0" smtClean="0"/>
            <a:t>Household</a:t>
          </a:r>
          <a:endParaRPr lang="th-TH" dirty="0"/>
        </a:p>
      </dgm:t>
    </dgm:pt>
    <dgm:pt modelId="{17C9896F-CB49-499F-BFBC-58954127E266}" type="parTrans" cxnId="{E9E5748B-7063-4B45-9CE5-4F7C7F88AF9B}">
      <dgm:prSet/>
      <dgm:spPr/>
      <dgm:t>
        <a:bodyPr/>
        <a:lstStyle/>
        <a:p>
          <a:endParaRPr lang="th-TH"/>
        </a:p>
      </dgm:t>
    </dgm:pt>
    <dgm:pt modelId="{69CF9F3D-773A-4E37-8DE5-860BF107759E}" type="sibTrans" cxnId="{E9E5748B-7063-4B45-9CE5-4F7C7F88AF9B}">
      <dgm:prSet/>
      <dgm:spPr/>
      <dgm:t>
        <a:bodyPr/>
        <a:lstStyle/>
        <a:p>
          <a:endParaRPr lang="th-TH"/>
        </a:p>
      </dgm:t>
    </dgm:pt>
    <dgm:pt modelId="{20B294AA-6523-45A8-AA2E-0EF514E0B31F}">
      <dgm:prSet phldrT="[Text]"/>
      <dgm:spPr/>
      <dgm:t>
        <a:bodyPr/>
        <a:lstStyle/>
        <a:p>
          <a:r>
            <a:rPr lang="en-US" dirty="0" smtClean="0"/>
            <a:t>Community</a:t>
          </a:r>
          <a:endParaRPr lang="th-TH" dirty="0"/>
        </a:p>
      </dgm:t>
    </dgm:pt>
    <dgm:pt modelId="{598B326E-79CA-4038-9C5A-6912356578A1}" type="parTrans" cxnId="{70950CCE-1EAD-4DAA-B369-5903BAB82BC7}">
      <dgm:prSet/>
      <dgm:spPr/>
      <dgm:t>
        <a:bodyPr/>
        <a:lstStyle/>
        <a:p>
          <a:endParaRPr lang="th-TH"/>
        </a:p>
      </dgm:t>
    </dgm:pt>
    <dgm:pt modelId="{A260AF96-F602-4241-848D-24192ECCFA51}" type="sibTrans" cxnId="{70950CCE-1EAD-4DAA-B369-5903BAB82BC7}">
      <dgm:prSet/>
      <dgm:spPr/>
      <dgm:t>
        <a:bodyPr/>
        <a:lstStyle/>
        <a:p>
          <a:endParaRPr lang="th-TH"/>
        </a:p>
      </dgm:t>
    </dgm:pt>
    <dgm:pt modelId="{CC96F054-FA91-40DC-8FAF-D267A4131C28}" type="pres">
      <dgm:prSet presAssocID="{1DED3671-8934-4D88-A6B1-CEDC5F8B8637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EE6F571C-26A2-4475-AF65-21AE7B84CEDA}" type="pres">
      <dgm:prSet presAssocID="{42E38EAD-BD8F-44DC-BDD8-DE694E84F46A}" presName="composite" presStyleCnt="0"/>
      <dgm:spPr/>
    </dgm:pt>
    <dgm:pt modelId="{160B3185-AD5C-4080-88BC-4634A1FD8717}" type="pres">
      <dgm:prSet presAssocID="{42E38EAD-BD8F-44DC-BDD8-DE694E84F46A}" presName="BackAccent" presStyleLbl="bgShp" presStyleIdx="0" presStyleCnt="3"/>
      <dgm:spPr/>
    </dgm:pt>
    <dgm:pt modelId="{69011AA3-C88E-4D54-97C3-523E4F7B50CE}" type="pres">
      <dgm:prSet presAssocID="{42E38EAD-BD8F-44DC-BDD8-DE694E84F46A}" presName="Accent" presStyleLbl="alignNode1" presStyleIdx="0" presStyleCnt="3"/>
      <dgm:spPr/>
    </dgm:pt>
    <dgm:pt modelId="{1817A8E4-9D94-481F-B23E-81D2ADE373DD}" type="pres">
      <dgm:prSet presAssocID="{42E38EAD-BD8F-44DC-BDD8-DE694E84F46A}" presName="Child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C1C94D8D-ED69-4AA6-89EF-E72FA758D6D5}" type="pres">
      <dgm:prSet presAssocID="{42E38EAD-BD8F-44DC-BDD8-DE694E84F46A}" presName="Parent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64FA3C9-5F75-4B89-8C96-8827310F726C}" type="pres">
      <dgm:prSet presAssocID="{7E3B273C-ED69-4165-AD4A-1B2AE1C9A6CB}" presName="sibTrans" presStyleCnt="0"/>
      <dgm:spPr/>
    </dgm:pt>
    <dgm:pt modelId="{4A8B4F65-794C-4A79-B755-E2394FAA3B1A}" type="pres">
      <dgm:prSet presAssocID="{D26A0385-406F-49C9-8E7F-B6B4776682B0}" presName="composite" presStyleCnt="0"/>
      <dgm:spPr/>
    </dgm:pt>
    <dgm:pt modelId="{5131804F-8A3C-40E5-9005-A31206B76001}" type="pres">
      <dgm:prSet presAssocID="{D26A0385-406F-49C9-8E7F-B6B4776682B0}" presName="BackAccent" presStyleLbl="bgShp" presStyleIdx="1" presStyleCnt="3"/>
      <dgm:spPr/>
    </dgm:pt>
    <dgm:pt modelId="{C8296028-F8E6-4986-834A-A0B0E03EADFF}" type="pres">
      <dgm:prSet presAssocID="{D26A0385-406F-49C9-8E7F-B6B4776682B0}" presName="Accent" presStyleLbl="alignNode1" presStyleIdx="1" presStyleCnt="3"/>
      <dgm:spPr/>
    </dgm:pt>
    <dgm:pt modelId="{72B74115-8449-44D6-8B66-79D8C0614BF1}" type="pres">
      <dgm:prSet presAssocID="{D26A0385-406F-49C9-8E7F-B6B4776682B0}" presName="Child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C92F9345-0DA8-4500-AC1C-374501556AEB}" type="pres">
      <dgm:prSet presAssocID="{D26A0385-406F-49C9-8E7F-B6B4776682B0}" presName="Parent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0E60798-52EE-460F-BFE6-9E3140FFC227}" type="pres">
      <dgm:prSet presAssocID="{69CF9F3D-773A-4E37-8DE5-860BF107759E}" presName="sibTrans" presStyleCnt="0"/>
      <dgm:spPr/>
    </dgm:pt>
    <dgm:pt modelId="{282E7B65-5A38-4043-A87C-69E11E94FA58}" type="pres">
      <dgm:prSet presAssocID="{20B294AA-6523-45A8-AA2E-0EF514E0B31F}" presName="composite" presStyleCnt="0"/>
      <dgm:spPr/>
    </dgm:pt>
    <dgm:pt modelId="{A839A9CD-4F18-4FEC-8739-76D42DD16459}" type="pres">
      <dgm:prSet presAssocID="{20B294AA-6523-45A8-AA2E-0EF514E0B31F}" presName="BackAccent" presStyleLbl="bgShp" presStyleIdx="2" presStyleCnt="3"/>
      <dgm:spPr/>
    </dgm:pt>
    <dgm:pt modelId="{69435072-D6D3-4D83-B6DA-AA6C4AD98CD4}" type="pres">
      <dgm:prSet presAssocID="{20B294AA-6523-45A8-AA2E-0EF514E0B31F}" presName="Accent" presStyleLbl="alignNode1" presStyleIdx="2" presStyleCnt="3"/>
      <dgm:spPr/>
    </dgm:pt>
    <dgm:pt modelId="{9BEC9B3B-1DE9-4155-926A-E0F10D433D0F}" type="pres">
      <dgm:prSet presAssocID="{20B294AA-6523-45A8-AA2E-0EF514E0B31F}" presName="Child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C7A2654-7CFB-4BAC-ACA7-5A1CD1AE43D0}" type="pres">
      <dgm:prSet presAssocID="{20B294AA-6523-45A8-AA2E-0EF514E0B31F}" presName="Parent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124BE14-3C3A-4390-9B1E-45F4130D0842}" type="presOf" srcId="{D26A0385-406F-49C9-8E7F-B6B4776682B0}" destId="{C92F9345-0DA8-4500-AC1C-374501556AEB}" srcOrd="0" destOrd="0" presId="urn:microsoft.com/office/officeart/2008/layout/IncreasingCircleProcess"/>
    <dgm:cxn modelId="{D24F7285-C93B-4035-8CB3-DD6C6FB94128}" srcId="{1DED3671-8934-4D88-A6B1-CEDC5F8B8637}" destId="{42E38EAD-BD8F-44DC-BDD8-DE694E84F46A}" srcOrd="0" destOrd="0" parTransId="{918AAAA5-2C95-4BD7-BF22-E6807555A32B}" sibTransId="{7E3B273C-ED69-4165-AD4A-1B2AE1C9A6CB}"/>
    <dgm:cxn modelId="{70950CCE-1EAD-4DAA-B369-5903BAB82BC7}" srcId="{1DED3671-8934-4D88-A6B1-CEDC5F8B8637}" destId="{20B294AA-6523-45A8-AA2E-0EF514E0B31F}" srcOrd="2" destOrd="0" parTransId="{598B326E-79CA-4038-9C5A-6912356578A1}" sibTransId="{A260AF96-F602-4241-848D-24192ECCFA51}"/>
    <dgm:cxn modelId="{57756165-8404-436E-AD44-236DA5ED7561}" type="presOf" srcId="{20B294AA-6523-45A8-AA2E-0EF514E0B31F}" destId="{3C7A2654-7CFB-4BAC-ACA7-5A1CD1AE43D0}" srcOrd="0" destOrd="0" presId="urn:microsoft.com/office/officeart/2008/layout/IncreasingCircleProcess"/>
    <dgm:cxn modelId="{F35152B1-7270-4852-98D9-786853DFE3CB}" type="presOf" srcId="{1DED3671-8934-4D88-A6B1-CEDC5F8B8637}" destId="{CC96F054-FA91-40DC-8FAF-D267A4131C28}" srcOrd="0" destOrd="0" presId="urn:microsoft.com/office/officeart/2008/layout/IncreasingCircleProcess"/>
    <dgm:cxn modelId="{E9E5748B-7063-4B45-9CE5-4F7C7F88AF9B}" srcId="{1DED3671-8934-4D88-A6B1-CEDC5F8B8637}" destId="{D26A0385-406F-49C9-8E7F-B6B4776682B0}" srcOrd="1" destOrd="0" parTransId="{17C9896F-CB49-499F-BFBC-58954127E266}" sibTransId="{69CF9F3D-773A-4E37-8DE5-860BF107759E}"/>
    <dgm:cxn modelId="{3ABDFEAB-991C-44BE-891C-4433F93D197B}" type="presOf" srcId="{42E38EAD-BD8F-44DC-BDD8-DE694E84F46A}" destId="{C1C94D8D-ED69-4AA6-89EF-E72FA758D6D5}" srcOrd="0" destOrd="0" presId="urn:microsoft.com/office/officeart/2008/layout/IncreasingCircleProcess"/>
    <dgm:cxn modelId="{9DCC4D54-61D9-422B-B8AD-BDFB8B3A91DE}" type="presParOf" srcId="{CC96F054-FA91-40DC-8FAF-D267A4131C28}" destId="{EE6F571C-26A2-4475-AF65-21AE7B84CEDA}" srcOrd="0" destOrd="0" presId="urn:microsoft.com/office/officeart/2008/layout/IncreasingCircleProcess"/>
    <dgm:cxn modelId="{EC86EAA8-57A5-476F-9698-7AFBA8CBFA67}" type="presParOf" srcId="{EE6F571C-26A2-4475-AF65-21AE7B84CEDA}" destId="{160B3185-AD5C-4080-88BC-4634A1FD8717}" srcOrd="0" destOrd="0" presId="urn:microsoft.com/office/officeart/2008/layout/IncreasingCircleProcess"/>
    <dgm:cxn modelId="{9C6A8C91-E10E-4546-9F28-13BCE0A31804}" type="presParOf" srcId="{EE6F571C-26A2-4475-AF65-21AE7B84CEDA}" destId="{69011AA3-C88E-4D54-97C3-523E4F7B50CE}" srcOrd="1" destOrd="0" presId="urn:microsoft.com/office/officeart/2008/layout/IncreasingCircleProcess"/>
    <dgm:cxn modelId="{3171E504-3C45-4A7A-9D9F-1C69D91FFC58}" type="presParOf" srcId="{EE6F571C-26A2-4475-AF65-21AE7B84CEDA}" destId="{1817A8E4-9D94-481F-B23E-81D2ADE373DD}" srcOrd="2" destOrd="0" presId="urn:microsoft.com/office/officeart/2008/layout/IncreasingCircleProcess"/>
    <dgm:cxn modelId="{0EBE263E-B6EC-4097-A369-73CBD03B89F5}" type="presParOf" srcId="{EE6F571C-26A2-4475-AF65-21AE7B84CEDA}" destId="{C1C94D8D-ED69-4AA6-89EF-E72FA758D6D5}" srcOrd="3" destOrd="0" presId="urn:microsoft.com/office/officeart/2008/layout/IncreasingCircleProcess"/>
    <dgm:cxn modelId="{4A3F3443-854D-4B13-9B4B-064C1A53D96C}" type="presParOf" srcId="{CC96F054-FA91-40DC-8FAF-D267A4131C28}" destId="{064FA3C9-5F75-4B89-8C96-8827310F726C}" srcOrd="1" destOrd="0" presId="urn:microsoft.com/office/officeart/2008/layout/IncreasingCircleProcess"/>
    <dgm:cxn modelId="{EFCE216A-1CF9-431E-9DE5-984B89C3A456}" type="presParOf" srcId="{CC96F054-FA91-40DC-8FAF-D267A4131C28}" destId="{4A8B4F65-794C-4A79-B755-E2394FAA3B1A}" srcOrd="2" destOrd="0" presId="urn:microsoft.com/office/officeart/2008/layout/IncreasingCircleProcess"/>
    <dgm:cxn modelId="{585A30F8-4ACC-448A-821B-266C224F647D}" type="presParOf" srcId="{4A8B4F65-794C-4A79-B755-E2394FAA3B1A}" destId="{5131804F-8A3C-40E5-9005-A31206B76001}" srcOrd="0" destOrd="0" presId="urn:microsoft.com/office/officeart/2008/layout/IncreasingCircleProcess"/>
    <dgm:cxn modelId="{406B4C09-76A1-48CB-A4B6-9907C851ACB7}" type="presParOf" srcId="{4A8B4F65-794C-4A79-B755-E2394FAA3B1A}" destId="{C8296028-F8E6-4986-834A-A0B0E03EADFF}" srcOrd="1" destOrd="0" presId="urn:microsoft.com/office/officeart/2008/layout/IncreasingCircleProcess"/>
    <dgm:cxn modelId="{9D93807D-6514-46F0-B815-9570B2FDAE9D}" type="presParOf" srcId="{4A8B4F65-794C-4A79-B755-E2394FAA3B1A}" destId="{72B74115-8449-44D6-8B66-79D8C0614BF1}" srcOrd="2" destOrd="0" presId="urn:microsoft.com/office/officeart/2008/layout/IncreasingCircleProcess"/>
    <dgm:cxn modelId="{8674AFAC-7FC5-481D-B247-A49BF35E1577}" type="presParOf" srcId="{4A8B4F65-794C-4A79-B755-E2394FAA3B1A}" destId="{C92F9345-0DA8-4500-AC1C-374501556AEB}" srcOrd="3" destOrd="0" presId="urn:microsoft.com/office/officeart/2008/layout/IncreasingCircleProcess"/>
    <dgm:cxn modelId="{6FE8D90F-5418-48D8-8537-C849A28900F7}" type="presParOf" srcId="{CC96F054-FA91-40DC-8FAF-D267A4131C28}" destId="{E0E60798-52EE-460F-BFE6-9E3140FFC227}" srcOrd="3" destOrd="0" presId="urn:microsoft.com/office/officeart/2008/layout/IncreasingCircleProcess"/>
    <dgm:cxn modelId="{160FF120-C492-49F1-9D52-32ABE5F22204}" type="presParOf" srcId="{CC96F054-FA91-40DC-8FAF-D267A4131C28}" destId="{282E7B65-5A38-4043-A87C-69E11E94FA58}" srcOrd="4" destOrd="0" presId="urn:microsoft.com/office/officeart/2008/layout/IncreasingCircleProcess"/>
    <dgm:cxn modelId="{08065703-86CE-492E-A059-D02EBD25E094}" type="presParOf" srcId="{282E7B65-5A38-4043-A87C-69E11E94FA58}" destId="{A839A9CD-4F18-4FEC-8739-76D42DD16459}" srcOrd="0" destOrd="0" presId="urn:microsoft.com/office/officeart/2008/layout/IncreasingCircleProcess"/>
    <dgm:cxn modelId="{B379D04D-272A-48CC-A8CF-5D48B64A1500}" type="presParOf" srcId="{282E7B65-5A38-4043-A87C-69E11E94FA58}" destId="{69435072-D6D3-4D83-B6DA-AA6C4AD98CD4}" srcOrd="1" destOrd="0" presId="urn:microsoft.com/office/officeart/2008/layout/IncreasingCircleProcess"/>
    <dgm:cxn modelId="{CBA3389B-A25C-465C-84CB-9DCA6B64129C}" type="presParOf" srcId="{282E7B65-5A38-4043-A87C-69E11E94FA58}" destId="{9BEC9B3B-1DE9-4155-926A-E0F10D433D0F}" srcOrd="2" destOrd="0" presId="urn:microsoft.com/office/officeart/2008/layout/IncreasingCircleProcess"/>
    <dgm:cxn modelId="{2F3ED9DF-704C-4C3C-AAF5-5BCCCC088F95}" type="presParOf" srcId="{282E7B65-5A38-4043-A87C-69E11E94FA58}" destId="{3C7A2654-7CFB-4BAC-ACA7-5A1CD1AE43D0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26BAA-F5F4-4DD4-8AFA-0F168E408CC9}">
      <dsp:nvSpPr>
        <dsp:cNvPr id="0" name=""/>
        <dsp:cNvSpPr/>
      </dsp:nvSpPr>
      <dsp:spPr>
        <a:xfrm>
          <a:off x="1820" y="134687"/>
          <a:ext cx="1826891" cy="73075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CSR Communication &amp; Issue Management</a:t>
          </a:r>
          <a:endParaRPr lang="th-TH" sz="1400" kern="1200" dirty="0">
            <a:solidFill>
              <a:schemeClr val="bg1"/>
            </a:solidFill>
          </a:endParaRPr>
        </a:p>
      </dsp:txBody>
      <dsp:txXfrm>
        <a:off x="1820" y="134687"/>
        <a:ext cx="1644202" cy="730756"/>
      </dsp:txXfrm>
    </dsp:sp>
    <dsp:sp modelId="{89BC96F9-E2F5-475A-9CB6-74124EE88C95}">
      <dsp:nvSpPr>
        <dsp:cNvPr id="0" name=""/>
        <dsp:cNvSpPr/>
      </dsp:nvSpPr>
      <dsp:spPr>
        <a:xfrm>
          <a:off x="1463334" y="134687"/>
          <a:ext cx="1826891" cy="73075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CSR Strategies &amp; Planning</a:t>
          </a:r>
          <a:endParaRPr lang="th-TH" sz="1400" kern="1200" dirty="0">
            <a:solidFill>
              <a:schemeClr val="bg1"/>
            </a:solidFill>
          </a:endParaRPr>
        </a:p>
      </dsp:txBody>
      <dsp:txXfrm>
        <a:off x="1828712" y="134687"/>
        <a:ext cx="1096135" cy="730756"/>
      </dsp:txXfrm>
    </dsp:sp>
    <dsp:sp modelId="{DE2F8EA6-CB13-42DC-8BD6-5761A0C4A977}">
      <dsp:nvSpPr>
        <dsp:cNvPr id="0" name=""/>
        <dsp:cNvSpPr/>
      </dsp:nvSpPr>
      <dsp:spPr>
        <a:xfrm>
          <a:off x="2924847" y="134687"/>
          <a:ext cx="1826891" cy="73075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Stakeholder &amp; Community Relations</a:t>
          </a:r>
          <a:endParaRPr lang="th-TH" sz="1400" kern="1200" dirty="0">
            <a:solidFill>
              <a:schemeClr val="bg1"/>
            </a:solidFill>
          </a:endParaRPr>
        </a:p>
      </dsp:txBody>
      <dsp:txXfrm>
        <a:off x="3290225" y="134687"/>
        <a:ext cx="1096135" cy="730756"/>
      </dsp:txXfrm>
    </dsp:sp>
    <dsp:sp modelId="{2592F573-0D51-4BED-97B3-04ED70EF3413}">
      <dsp:nvSpPr>
        <dsp:cNvPr id="0" name=""/>
        <dsp:cNvSpPr/>
      </dsp:nvSpPr>
      <dsp:spPr>
        <a:xfrm>
          <a:off x="4386361" y="134687"/>
          <a:ext cx="1826891" cy="730756"/>
        </a:xfrm>
        <a:prstGeom prst="chevron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rgbClr val="080808"/>
              </a:solidFill>
            </a:rPr>
            <a:t>CSR Coaching </a:t>
          </a:r>
          <a:endParaRPr lang="th-TH" sz="1400" b="0" kern="1200" dirty="0">
            <a:solidFill>
              <a:srgbClr val="080808"/>
            </a:solidFill>
          </a:endParaRPr>
        </a:p>
      </dsp:txBody>
      <dsp:txXfrm>
        <a:off x="4751739" y="134687"/>
        <a:ext cx="1096135" cy="7307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160F6-CE75-4A68-B661-5B1132DF0BFB}">
      <dsp:nvSpPr>
        <dsp:cNvPr id="0" name=""/>
        <dsp:cNvSpPr/>
      </dsp:nvSpPr>
      <dsp:spPr>
        <a:xfrm>
          <a:off x="158576" y="927071"/>
          <a:ext cx="2354027" cy="775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Project &amp; Activities </a:t>
          </a:r>
          <a:endParaRPr lang="th-TH" sz="2300" kern="1200" dirty="0"/>
        </a:p>
      </dsp:txBody>
      <dsp:txXfrm>
        <a:off x="158576" y="927071"/>
        <a:ext cx="2354027" cy="775759"/>
      </dsp:txXfrm>
    </dsp:sp>
    <dsp:sp modelId="{B475A613-DDE5-43DD-BED2-CC95A2A75DC8}">
      <dsp:nvSpPr>
        <dsp:cNvPr id="0" name=""/>
        <dsp:cNvSpPr/>
      </dsp:nvSpPr>
      <dsp:spPr>
        <a:xfrm>
          <a:off x="158576" y="2562880"/>
          <a:ext cx="2354027" cy="1453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Professional ? </a:t>
          </a:r>
          <a:endParaRPr lang="th-TH" sz="3600" kern="1200" dirty="0"/>
        </a:p>
      </dsp:txBody>
      <dsp:txXfrm>
        <a:off x="158576" y="2562880"/>
        <a:ext cx="2354027" cy="1453394"/>
      </dsp:txXfrm>
    </dsp:sp>
    <dsp:sp modelId="{133BCB98-F379-4281-A8FB-A48AE1180429}">
      <dsp:nvSpPr>
        <dsp:cNvPr id="0" name=""/>
        <dsp:cNvSpPr/>
      </dsp:nvSpPr>
      <dsp:spPr>
        <a:xfrm>
          <a:off x="155901" y="691133"/>
          <a:ext cx="187252" cy="18725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FA1B8-2660-4D57-8BDD-BE0F77918AE4}">
      <dsp:nvSpPr>
        <dsp:cNvPr id="0" name=""/>
        <dsp:cNvSpPr/>
      </dsp:nvSpPr>
      <dsp:spPr>
        <a:xfrm>
          <a:off x="286978" y="428980"/>
          <a:ext cx="187252" cy="1872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7974DC-6962-435B-AC4B-3339D7C60BDD}">
      <dsp:nvSpPr>
        <dsp:cNvPr id="0" name=""/>
        <dsp:cNvSpPr/>
      </dsp:nvSpPr>
      <dsp:spPr>
        <a:xfrm>
          <a:off x="601561" y="481411"/>
          <a:ext cx="294253" cy="29425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83545-1E9C-4361-9DF5-1516D1704356}">
      <dsp:nvSpPr>
        <dsp:cNvPr id="0" name=""/>
        <dsp:cNvSpPr/>
      </dsp:nvSpPr>
      <dsp:spPr>
        <a:xfrm>
          <a:off x="863714" y="193042"/>
          <a:ext cx="187252" cy="18725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D014DC-BFBB-4F12-A167-1193109113A8}">
      <dsp:nvSpPr>
        <dsp:cNvPr id="0" name=""/>
        <dsp:cNvSpPr/>
      </dsp:nvSpPr>
      <dsp:spPr>
        <a:xfrm>
          <a:off x="1204513" y="88181"/>
          <a:ext cx="187252" cy="18725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C72EDD-9A45-4B88-AFE4-3FEA4F2F547B}">
      <dsp:nvSpPr>
        <dsp:cNvPr id="0" name=""/>
        <dsp:cNvSpPr/>
      </dsp:nvSpPr>
      <dsp:spPr>
        <a:xfrm>
          <a:off x="1623958" y="271688"/>
          <a:ext cx="187252" cy="18725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2892ED-82DE-4235-9C80-338D5FFAE8A0}">
      <dsp:nvSpPr>
        <dsp:cNvPr id="0" name=""/>
        <dsp:cNvSpPr/>
      </dsp:nvSpPr>
      <dsp:spPr>
        <a:xfrm>
          <a:off x="1886111" y="402765"/>
          <a:ext cx="294253" cy="29425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9CBF1B-1DF5-420D-891F-37CF22E41DC7}">
      <dsp:nvSpPr>
        <dsp:cNvPr id="0" name=""/>
        <dsp:cNvSpPr/>
      </dsp:nvSpPr>
      <dsp:spPr>
        <a:xfrm>
          <a:off x="2253126" y="691133"/>
          <a:ext cx="187252" cy="18725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19705-E00D-4809-804D-16B016AFBBB3}">
      <dsp:nvSpPr>
        <dsp:cNvPr id="0" name=""/>
        <dsp:cNvSpPr/>
      </dsp:nvSpPr>
      <dsp:spPr>
        <a:xfrm>
          <a:off x="2410417" y="979502"/>
          <a:ext cx="187252" cy="18725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95E29A-B889-4BEE-82C5-C450F67042CB}">
      <dsp:nvSpPr>
        <dsp:cNvPr id="0" name=""/>
        <dsp:cNvSpPr/>
      </dsp:nvSpPr>
      <dsp:spPr>
        <a:xfrm>
          <a:off x="1047222" y="428980"/>
          <a:ext cx="481505" cy="48150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DEFC2-30B0-4467-B4FE-62DA190CF4C8}">
      <dsp:nvSpPr>
        <dsp:cNvPr id="0" name=""/>
        <dsp:cNvSpPr/>
      </dsp:nvSpPr>
      <dsp:spPr>
        <a:xfrm>
          <a:off x="24825" y="1425162"/>
          <a:ext cx="187252" cy="18725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8F5F2-3771-4E36-BAF2-E2C6F691C03F}">
      <dsp:nvSpPr>
        <dsp:cNvPr id="0" name=""/>
        <dsp:cNvSpPr/>
      </dsp:nvSpPr>
      <dsp:spPr>
        <a:xfrm>
          <a:off x="182117" y="1661099"/>
          <a:ext cx="294253" cy="29425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1CD682-E3DE-44CF-8E60-B00451436B67}">
      <dsp:nvSpPr>
        <dsp:cNvPr id="0" name=""/>
        <dsp:cNvSpPr/>
      </dsp:nvSpPr>
      <dsp:spPr>
        <a:xfrm>
          <a:off x="575346" y="1870822"/>
          <a:ext cx="428004" cy="42800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2BAC8-5944-4AC2-B8A9-908AF85AC218}">
      <dsp:nvSpPr>
        <dsp:cNvPr id="0" name=""/>
        <dsp:cNvSpPr/>
      </dsp:nvSpPr>
      <dsp:spPr>
        <a:xfrm>
          <a:off x="1125868" y="2211621"/>
          <a:ext cx="187252" cy="18725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720DB2-F1FE-44A5-B203-3D72683C678B}">
      <dsp:nvSpPr>
        <dsp:cNvPr id="0" name=""/>
        <dsp:cNvSpPr/>
      </dsp:nvSpPr>
      <dsp:spPr>
        <a:xfrm>
          <a:off x="1230729" y="1870822"/>
          <a:ext cx="294253" cy="29425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65FDB8-6F34-408C-9987-5EFA77D089B4}">
      <dsp:nvSpPr>
        <dsp:cNvPr id="0" name=""/>
        <dsp:cNvSpPr/>
      </dsp:nvSpPr>
      <dsp:spPr>
        <a:xfrm>
          <a:off x="1492882" y="2237836"/>
          <a:ext cx="187252" cy="18725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403499-D57C-4774-820D-08CB002D26AD}">
      <dsp:nvSpPr>
        <dsp:cNvPr id="0" name=""/>
        <dsp:cNvSpPr/>
      </dsp:nvSpPr>
      <dsp:spPr>
        <a:xfrm>
          <a:off x="1728820" y="1818391"/>
          <a:ext cx="428004" cy="42800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3E8D83-E680-4235-9100-F2DAE8AD1486}">
      <dsp:nvSpPr>
        <dsp:cNvPr id="0" name=""/>
        <dsp:cNvSpPr/>
      </dsp:nvSpPr>
      <dsp:spPr>
        <a:xfrm>
          <a:off x="2305556" y="1713530"/>
          <a:ext cx="294253" cy="29425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605F9E-BD41-4AE3-91E0-8DA6A64CE711}">
      <dsp:nvSpPr>
        <dsp:cNvPr id="0" name=""/>
        <dsp:cNvSpPr/>
      </dsp:nvSpPr>
      <dsp:spPr>
        <a:xfrm>
          <a:off x="2599810" y="480975"/>
          <a:ext cx="864180" cy="1649814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B47C4-C40B-4FA6-9AF0-ED3CF479C243}">
      <dsp:nvSpPr>
        <dsp:cNvPr id="0" name=""/>
        <dsp:cNvSpPr/>
      </dsp:nvSpPr>
      <dsp:spPr>
        <a:xfrm>
          <a:off x="3306866" y="480975"/>
          <a:ext cx="864180" cy="1649814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2DB445-6B2B-4512-B711-929481FEB39C}">
      <dsp:nvSpPr>
        <dsp:cNvPr id="0" name=""/>
        <dsp:cNvSpPr/>
      </dsp:nvSpPr>
      <dsp:spPr>
        <a:xfrm>
          <a:off x="4347811" y="363933"/>
          <a:ext cx="2003327" cy="200332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Social Issue</a:t>
          </a:r>
          <a:endParaRPr lang="th-TH" sz="2300" kern="1200" dirty="0"/>
        </a:p>
      </dsp:txBody>
      <dsp:txXfrm>
        <a:off x="4641191" y="657313"/>
        <a:ext cx="1416567" cy="1416567"/>
      </dsp:txXfrm>
    </dsp:sp>
    <dsp:sp modelId="{4CB07EFC-2581-4B3D-9A6E-0684A273F203}">
      <dsp:nvSpPr>
        <dsp:cNvPr id="0" name=""/>
        <dsp:cNvSpPr/>
      </dsp:nvSpPr>
      <dsp:spPr>
        <a:xfrm>
          <a:off x="4171047" y="2562880"/>
          <a:ext cx="2356855" cy="1453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600" kern="1200" dirty="0"/>
        </a:p>
      </dsp:txBody>
      <dsp:txXfrm>
        <a:off x="4171047" y="2562880"/>
        <a:ext cx="2356855" cy="14533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DDD38-D740-410A-8131-3C61F0F324C8}">
      <dsp:nvSpPr>
        <dsp:cNvPr id="0" name=""/>
        <dsp:cNvSpPr/>
      </dsp:nvSpPr>
      <dsp:spPr>
        <a:xfrm>
          <a:off x="0" y="325586"/>
          <a:ext cx="8507288" cy="3402915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661C3F-DA44-49CD-AB2A-ADE333501734}">
      <dsp:nvSpPr>
        <dsp:cNvPr id="0" name=""/>
        <dsp:cNvSpPr/>
      </dsp:nvSpPr>
      <dsp:spPr>
        <a:xfrm>
          <a:off x="1020874" y="874272"/>
          <a:ext cx="2807405" cy="16674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4460" rIns="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Poverty/Well-Being</a:t>
          </a:r>
          <a:endParaRPr lang="th-TH" sz="3500" kern="1200" dirty="0"/>
        </a:p>
      </dsp:txBody>
      <dsp:txXfrm>
        <a:off x="1020874" y="874272"/>
        <a:ext cx="2807405" cy="1667428"/>
      </dsp:txXfrm>
    </dsp:sp>
    <dsp:sp modelId="{B5BD8CF8-344C-4B4C-B3E4-C3DB7F3DC0E5}">
      <dsp:nvSpPr>
        <dsp:cNvPr id="0" name=""/>
        <dsp:cNvSpPr/>
      </dsp:nvSpPr>
      <dsp:spPr>
        <a:xfrm>
          <a:off x="4253644" y="1418738"/>
          <a:ext cx="3317842" cy="16674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4460" rIns="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Issue/Movements</a:t>
          </a:r>
          <a:endParaRPr lang="th-TH" sz="3500" kern="1200" dirty="0"/>
        </a:p>
      </dsp:txBody>
      <dsp:txXfrm>
        <a:off x="4253644" y="1418738"/>
        <a:ext cx="3317842" cy="16674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2528D-05CC-4146-B005-270A83FBAFC0}">
      <dsp:nvSpPr>
        <dsp:cNvPr id="0" name=""/>
        <dsp:cNvSpPr/>
      </dsp:nvSpPr>
      <dsp:spPr>
        <a:xfrm>
          <a:off x="1374600" y="3214"/>
          <a:ext cx="2560934" cy="6402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500" kern="1200" dirty="0" smtClean="0">
              <a:latin typeface="Browallia New" pitchFamily="34" charset="-34"/>
              <a:cs typeface="Browallia New" pitchFamily="34" charset="-34"/>
            </a:rPr>
            <a:t>เศรษฐกิจ</a:t>
          </a:r>
          <a:endParaRPr lang="th-TH" sz="3500" kern="1200" dirty="0">
            <a:latin typeface="Browallia New" pitchFamily="34" charset="-34"/>
            <a:cs typeface="Browallia New" pitchFamily="34" charset="-34"/>
          </a:endParaRPr>
        </a:p>
      </dsp:txBody>
      <dsp:txXfrm>
        <a:off x="1393352" y="21966"/>
        <a:ext cx="2523430" cy="602729"/>
      </dsp:txXfrm>
    </dsp:sp>
    <dsp:sp modelId="{B3BA461A-6D39-4D8A-8977-4EF5803B3256}">
      <dsp:nvSpPr>
        <dsp:cNvPr id="0" name=""/>
        <dsp:cNvSpPr/>
      </dsp:nvSpPr>
      <dsp:spPr>
        <a:xfrm rot="5400000">
          <a:off x="2599047" y="699468"/>
          <a:ext cx="112040" cy="1120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2F49E-082B-40A6-8FEF-AD692345869C}">
      <dsp:nvSpPr>
        <dsp:cNvPr id="0" name=""/>
        <dsp:cNvSpPr/>
      </dsp:nvSpPr>
      <dsp:spPr>
        <a:xfrm>
          <a:off x="1374600" y="867530"/>
          <a:ext cx="2560934" cy="64023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Browallia New" pitchFamily="34" charset="-34"/>
              <a:cs typeface="Browallia New" pitchFamily="34" charset="-34"/>
            </a:rPr>
            <a:t>Poverty</a:t>
          </a:r>
          <a:endParaRPr lang="th-TH" sz="2400" kern="1200" dirty="0">
            <a:latin typeface="Browallia New" pitchFamily="34" charset="-34"/>
            <a:cs typeface="Browallia New" pitchFamily="34" charset="-34"/>
          </a:endParaRPr>
        </a:p>
      </dsp:txBody>
      <dsp:txXfrm>
        <a:off x="1393352" y="886282"/>
        <a:ext cx="2523430" cy="602729"/>
      </dsp:txXfrm>
    </dsp:sp>
    <dsp:sp modelId="{C7BCE79C-9BA7-45E9-9C6E-207650F1E791}">
      <dsp:nvSpPr>
        <dsp:cNvPr id="0" name=""/>
        <dsp:cNvSpPr/>
      </dsp:nvSpPr>
      <dsp:spPr>
        <a:xfrm rot="5400000">
          <a:off x="2599047" y="1563783"/>
          <a:ext cx="112040" cy="1120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B964B-3D4E-4767-AC09-485FC767F3ED}">
      <dsp:nvSpPr>
        <dsp:cNvPr id="0" name=""/>
        <dsp:cNvSpPr/>
      </dsp:nvSpPr>
      <dsp:spPr>
        <a:xfrm>
          <a:off x="1374600" y="1731845"/>
          <a:ext cx="2560934" cy="218601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Browallia New" pitchFamily="34" charset="-34"/>
              <a:cs typeface="Browallia New" pitchFamily="34" charset="-34"/>
            </a:rPr>
            <a:t>Social Business/ Social Enterprise/ Community Enterprise/ Small Medium Enterprise/OTOP-OVOP/Village Fund/ SML…</a:t>
          </a:r>
          <a:endParaRPr lang="th-TH" sz="2400" kern="1200" dirty="0">
            <a:latin typeface="Browallia New" pitchFamily="34" charset="-34"/>
            <a:cs typeface="Browallia New" pitchFamily="34" charset="-34"/>
          </a:endParaRPr>
        </a:p>
      </dsp:txBody>
      <dsp:txXfrm>
        <a:off x="1438626" y="1795871"/>
        <a:ext cx="2432882" cy="2057967"/>
      </dsp:txXfrm>
    </dsp:sp>
    <dsp:sp modelId="{A377AAAC-C5E7-4015-BF70-17947EC7B1AB}">
      <dsp:nvSpPr>
        <dsp:cNvPr id="0" name=""/>
        <dsp:cNvSpPr/>
      </dsp:nvSpPr>
      <dsp:spPr>
        <a:xfrm rot="5400000">
          <a:off x="2599047" y="3973885"/>
          <a:ext cx="112040" cy="1120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EA3FCB-7C77-411B-862C-C79295A6AA5A}">
      <dsp:nvSpPr>
        <dsp:cNvPr id="0" name=""/>
        <dsp:cNvSpPr/>
      </dsp:nvSpPr>
      <dsp:spPr>
        <a:xfrm>
          <a:off x="1374600" y="4141946"/>
          <a:ext cx="2560934" cy="64023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Browallia New" pitchFamily="34" charset="-34"/>
              <a:cs typeface="Browallia New" pitchFamily="34" charset="-34"/>
            </a:rPr>
            <a:t>CSR activities/ CSV project/ Cooperative</a:t>
          </a:r>
        </a:p>
      </dsp:txBody>
      <dsp:txXfrm>
        <a:off x="1393352" y="4160698"/>
        <a:ext cx="2523430" cy="602729"/>
      </dsp:txXfrm>
    </dsp:sp>
    <dsp:sp modelId="{A7DBC417-5E97-48FB-ACB1-8E5A8E525EBA}">
      <dsp:nvSpPr>
        <dsp:cNvPr id="0" name=""/>
        <dsp:cNvSpPr/>
      </dsp:nvSpPr>
      <dsp:spPr>
        <a:xfrm>
          <a:off x="4294065" y="3214"/>
          <a:ext cx="2560934" cy="6402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500" kern="1200" dirty="0" smtClean="0">
              <a:latin typeface="Browallia New" pitchFamily="34" charset="-34"/>
              <a:cs typeface="Browallia New" pitchFamily="34" charset="-34"/>
            </a:rPr>
            <a:t>สังคม</a:t>
          </a:r>
        </a:p>
      </dsp:txBody>
      <dsp:txXfrm>
        <a:off x="4312817" y="21966"/>
        <a:ext cx="2523430" cy="602729"/>
      </dsp:txXfrm>
    </dsp:sp>
    <dsp:sp modelId="{B3CFA583-7337-46FD-B12A-A37DE70E057A}">
      <dsp:nvSpPr>
        <dsp:cNvPr id="0" name=""/>
        <dsp:cNvSpPr/>
      </dsp:nvSpPr>
      <dsp:spPr>
        <a:xfrm rot="5400000">
          <a:off x="5518511" y="699468"/>
          <a:ext cx="112040" cy="1120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9C79B-DA0F-4DE0-A9C5-BAC7D4980BBF}">
      <dsp:nvSpPr>
        <dsp:cNvPr id="0" name=""/>
        <dsp:cNvSpPr/>
      </dsp:nvSpPr>
      <dsp:spPr>
        <a:xfrm>
          <a:off x="4294065" y="867530"/>
          <a:ext cx="2560934" cy="64023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Browallia New" pitchFamily="34" charset="-34"/>
              <a:cs typeface="Browallia New" pitchFamily="34" charset="-34"/>
            </a:rPr>
            <a:t>คุณภาพชีวิต</a:t>
          </a:r>
          <a:endParaRPr lang="th-TH" sz="2400" kern="1200" dirty="0">
            <a:latin typeface="Browallia New" pitchFamily="34" charset="-34"/>
            <a:cs typeface="Browallia New" pitchFamily="34" charset="-34"/>
          </a:endParaRPr>
        </a:p>
      </dsp:txBody>
      <dsp:txXfrm>
        <a:off x="4312817" y="886282"/>
        <a:ext cx="2523430" cy="602729"/>
      </dsp:txXfrm>
    </dsp:sp>
    <dsp:sp modelId="{62D71795-8937-4100-A2B8-A3642A3BFBD6}">
      <dsp:nvSpPr>
        <dsp:cNvPr id="0" name=""/>
        <dsp:cNvSpPr/>
      </dsp:nvSpPr>
      <dsp:spPr>
        <a:xfrm rot="5400000">
          <a:off x="5518511" y="1563783"/>
          <a:ext cx="112040" cy="1120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DC64E-3747-44C2-8FF4-BB6E82491B9B}">
      <dsp:nvSpPr>
        <dsp:cNvPr id="0" name=""/>
        <dsp:cNvSpPr/>
      </dsp:nvSpPr>
      <dsp:spPr>
        <a:xfrm>
          <a:off x="4294065" y="1731845"/>
          <a:ext cx="2560934" cy="2169969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err="1" smtClean="0">
              <a:latin typeface="Browallia New" pitchFamily="34" charset="-34"/>
              <a:cs typeface="Browallia New" pitchFamily="34" charset="-34"/>
            </a:rPr>
            <a:t>อสม</a:t>
          </a:r>
          <a:r>
            <a:rPr lang="th-TH" sz="2400" kern="1200" dirty="0" smtClean="0">
              <a:latin typeface="Browallia New" pitchFamily="34" charset="-34"/>
              <a:cs typeface="Browallia New" pitchFamily="34" charset="-34"/>
            </a:rPr>
            <a:t>/ </a:t>
          </a:r>
          <a:r>
            <a:rPr lang="th-TH" sz="2400" kern="1200" dirty="0" err="1" smtClean="0">
              <a:latin typeface="Browallia New" pitchFamily="34" charset="-34"/>
              <a:cs typeface="Browallia New" pitchFamily="34" charset="-34"/>
            </a:rPr>
            <a:t>กย</a:t>
          </a:r>
          <a:r>
            <a:rPr lang="th-TH" sz="2400" kern="1200" dirty="0" smtClean="0">
              <a:latin typeface="Browallia New" pitchFamily="34" charset="-34"/>
              <a:cs typeface="Browallia New" pitchFamily="34" charset="-34"/>
            </a:rPr>
            <a:t>ศ./ งานกลุ่มสตรี/ โครงการดูแลแม่วัยรุ่น/ โครงการดูแลคนชรา/ โครงการแพทย์เคลื่อนที่</a:t>
          </a:r>
          <a:endParaRPr lang="th-TH" sz="2400" kern="1200" dirty="0">
            <a:latin typeface="Browallia New" pitchFamily="34" charset="-34"/>
            <a:cs typeface="Browallia New" pitchFamily="34" charset="-34"/>
          </a:endParaRPr>
        </a:p>
      </dsp:txBody>
      <dsp:txXfrm>
        <a:off x="4357621" y="1795401"/>
        <a:ext cx="2433822" cy="2042857"/>
      </dsp:txXfrm>
    </dsp:sp>
    <dsp:sp modelId="{4952F5A1-1DFC-4160-8F50-C600789886BD}">
      <dsp:nvSpPr>
        <dsp:cNvPr id="0" name=""/>
        <dsp:cNvSpPr/>
      </dsp:nvSpPr>
      <dsp:spPr>
        <a:xfrm rot="5400000">
          <a:off x="5518511" y="3957834"/>
          <a:ext cx="112040" cy="1120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7F7D42-6AF3-43C4-AD55-D416DC836AFD}">
      <dsp:nvSpPr>
        <dsp:cNvPr id="0" name=""/>
        <dsp:cNvSpPr/>
      </dsp:nvSpPr>
      <dsp:spPr>
        <a:xfrm>
          <a:off x="4294065" y="4125896"/>
          <a:ext cx="2560934" cy="64023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latin typeface="Browallia New" pitchFamily="34" charset="-34"/>
              <a:cs typeface="Browallia New" pitchFamily="34" charset="-34"/>
            </a:rPr>
            <a:t>การดูแลสุขอนามัย /สุขภาพ และการพัฒนาความสามารถเพื่อสร้างโอกาสทางสังคม</a:t>
          </a:r>
          <a:endParaRPr lang="th-TH" sz="1600" kern="1200" dirty="0">
            <a:latin typeface="Browallia New" pitchFamily="34" charset="-34"/>
            <a:cs typeface="Browallia New" pitchFamily="34" charset="-34"/>
          </a:endParaRPr>
        </a:p>
      </dsp:txBody>
      <dsp:txXfrm>
        <a:off x="4312817" y="4144648"/>
        <a:ext cx="2523430" cy="6027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2528D-05CC-4146-B005-270A83FBAFC0}">
      <dsp:nvSpPr>
        <dsp:cNvPr id="0" name=""/>
        <dsp:cNvSpPr/>
      </dsp:nvSpPr>
      <dsp:spPr>
        <a:xfrm>
          <a:off x="769556" y="3189"/>
          <a:ext cx="3126395" cy="78159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700" kern="1200" dirty="0" smtClean="0">
              <a:latin typeface="Browallia New" pitchFamily="34" charset="-34"/>
              <a:cs typeface="Browallia New" pitchFamily="34" charset="-34"/>
            </a:rPr>
            <a:t>ท้องถิ่น</a:t>
          </a:r>
          <a:endParaRPr lang="th-TH" sz="3700" kern="1200" dirty="0">
            <a:latin typeface="Browallia New" pitchFamily="34" charset="-34"/>
            <a:cs typeface="Browallia New" pitchFamily="34" charset="-34"/>
          </a:endParaRPr>
        </a:p>
      </dsp:txBody>
      <dsp:txXfrm>
        <a:off x="792448" y="26081"/>
        <a:ext cx="3080611" cy="735814"/>
      </dsp:txXfrm>
    </dsp:sp>
    <dsp:sp modelId="{B3BA461A-6D39-4D8A-8977-4EF5803B3256}">
      <dsp:nvSpPr>
        <dsp:cNvPr id="0" name=""/>
        <dsp:cNvSpPr/>
      </dsp:nvSpPr>
      <dsp:spPr>
        <a:xfrm rot="5400000">
          <a:off x="2264364" y="853178"/>
          <a:ext cx="136779" cy="136779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2F49E-082B-40A6-8FEF-AD692345869C}">
      <dsp:nvSpPr>
        <dsp:cNvPr id="0" name=""/>
        <dsp:cNvSpPr/>
      </dsp:nvSpPr>
      <dsp:spPr>
        <a:xfrm>
          <a:off x="769556" y="1058347"/>
          <a:ext cx="3126395" cy="78159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Browallia New" pitchFamily="34" charset="-34"/>
              <a:cs typeface="Browallia New" pitchFamily="34" charset="-34"/>
            </a:rPr>
            <a:t>Alliance / Network /Cluster</a:t>
          </a:r>
          <a:endParaRPr lang="th-TH" sz="2400" kern="1200" dirty="0">
            <a:latin typeface="Browallia New" pitchFamily="34" charset="-34"/>
            <a:cs typeface="Browallia New" pitchFamily="34" charset="-34"/>
          </a:endParaRPr>
        </a:p>
      </dsp:txBody>
      <dsp:txXfrm>
        <a:off x="792448" y="1081239"/>
        <a:ext cx="3080611" cy="735814"/>
      </dsp:txXfrm>
    </dsp:sp>
    <dsp:sp modelId="{C7BCE79C-9BA7-45E9-9C6E-207650F1E791}">
      <dsp:nvSpPr>
        <dsp:cNvPr id="0" name=""/>
        <dsp:cNvSpPr/>
      </dsp:nvSpPr>
      <dsp:spPr>
        <a:xfrm rot="5400000">
          <a:off x="2264364" y="1908336"/>
          <a:ext cx="136779" cy="136779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B964B-3D4E-4767-AC09-485FC767F3ED}">
      <dsp:nvSpPr>
        <dsp:cNvPr id="0" name=""/>
        <dsp:cNvSpPr/>
      </dsp:nvSpPr>
      <dsp:spPr>
        <a:xfrm>
          <a:off x="769556" y="2113506"/>
          <a:ext cx="3126395" cy="266869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1315237"/>
            <a:satOff val="7386"/>
            <a:lumOff val="46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315237"/>
              <a:satOff val="7386"/>
              <a:lumOff val="4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Browallia New" pitchFamily="34" charset="-34"/>
              <a:cs typeface="Browallia New" pitchFamily="34" charset="-34"/>
            </a:rPr>
            <a:t>การจัดการปัญหาผลกระทบ / การร่วมมือ-สนับสนุนการแก้ไขปัญหาความยากจน การขัดสน และโอกาส / การพัฒนาเมืองและคุณภาพชีวิตของประชาชน</a:t>
          </a:r>
          <a:r>
            <a:rPr lang="en-US" sz="2400" kern="1200" dirty="0" smtClean="0">
              <a:latin typeface="Browallia New" pitchFamily="34" charset="-34"/>
              <a:cs typeface="Browallia New" pitchFamily="34" charset="-34"/>
            </a:rPr>
            <a:t> </a:t>
          </a:r>
          <a:endParaRPr lang="th-TH" sz="2400" kern="1200" dirty="0">
            <a:latin typeface="Browallia New" pitchFamily="34" charset="-34"/>
            <a:cs typeface="Browallia New" pitchFamily="34" charset="-34"/>
          </a:endParaRPr>
        </a:p>
      </dsp:txBody>
      <dsp:txXfrm>
        <a:off x="847720" y="2191670"/>
        <a:ext cx="2970067" cy="2512371"/>
      </dsp:txXfrm>
    </dsp:sp>
    <dsp:sp modelId="{A7DBC417-5E97-48FB-ACB1-8E5A8E525EBA}">
      <dsp:nvSpPr>
        <dsp:cNvPr id="0" name=""/>
        <dsp:cNvSpPr/>
      </dsp:nvSpPr>
      <dsp:spPr>
        <a:xfrm>
          <a:off x="4333647" y="3189"/>
          <a:ext cx="3126395" cy="781598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700" kern="1200" dirty="0" smtClean="0">
              <a:latin typeface="Browallia New" pitchFamily="34" charset="-34"/>
              <a:cs typeface="Browallia New" pitchFamily="34" charset="-34"/>
            </a:rPr>
            <a:t>ขบวนการทางการเมือง</a:t>
          </a:r>
        </a:p>
      </dsp:txBody>
      <dsp:txXfrm>
        <a:off x="4356539" y="26081"/>
        <a:ext cx="3080611" cy="735814"/>
      </dsp:txXfrm>
    </dsp:sp>
    <dsp:sp modelId="{B3CFA583-7337-46FD-B12A-A37DE70E057A}">
      <dsp:nvSpPr>
        <dsp:cNvPr id="0" name=""/>
        <dsp:cNvSpPr/>
      </dsp:nvSpPr>
      <dsp:spPr>
        <a:xfrm rot="5400000">
          <a:off x="5828455" y="853178"/>
          <a:ext cx="136779" cy="136779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9C79B-DA0F-4DE0-A9C5-BAC7D4980BBF}">
      <dsp:nvSpPr>
        <dsp:cNvPr id="0" name=""/>
        <dsp:cNvSpPr/>
      </dsp:nvSpPr>
      <dsp:spPr>
        <a:xfrm>
          <a:off x="4333647" y="1058347"/>
          <a:ext cx="3126395" cy="78159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2630473"/>
            <a:satOff val="14771"/>
            <a:lumOff val="93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630473"/>
              <a:satOff val="14771"/>
              <a:lumOff val="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Browallia New" pitchFamily="34" charset="-34"/>
              <a:cs typeface="Browallia New" pitchFamily="34" charset="-34"/>
            </a:rPr>
            <a:t>Mob / Political Movements</a:t>
          </a:r>
          <a:endParaRPr lang="th-TH" sz="2400" kern="1200" dirty="0">
            <a:latin typeface="Browallia New" pitchFamily="34" charset="-34"/>
            <a:cs typeface="Browallia New" pitchFamily="34" charset="-34"/>
          </a:endParaRPr>
        </a:p>
      </dsp:txBody>
      <dsp:txXfrm>
        <a:off x="4356539" y="1081239"/>
        <a:ext cx="3080611" cy="735814"/>
      </dsp:txXfrm>
    </dsp:sp>
    <dsp:sp modelId="{62D71795-8937-4100-A2B8-A3642A3BFBD6}">
      <dsp:nvSpPr>
        <dsp:cNvPr id="0" name=""/>
        <dsp:cNvSpPr/>
      </dsp:nvSpPr>
      <dsp:spPr>
        <a:xfrm rot="5400000">
          <a:off x="5828455" y="1908336"/>
          <a:ext cx="136779" cy="136779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DC64E-3747-44C2-8FF4-BB6E82491B9B}">
      <dsp:nvSpPr>
        <dsp:cNvPr id="0" name=""/>
        <dsp:cNvSpPr/>
      </dsp:nvSpPr>
      <dsp:spPr>
        <a:xfrm>
          <a:off x="4333647" y="2113506"/>
          <a:ext cx="3126395" cy="264910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Browallia New" pitchFamily="34" charset="-34"/>
              <a:cs typeface="Browallia New" pitchFamily="34" charset="-34"/>
            </a:rPr>
            <a:t>การศึกษาบทบาทของ </a:t>
          </a:r>
          <a:r>
            <a:rPr lang="en-US" sz="2400" kern="1200" dirty="0" smtClean="0">
              <a:latin typeface="Browallia New" pitchFamily="34" charset="-34"/>
              <a:cs typeface="Browallia New" pitchFamily="34" charset="-34"/>
            </a:rPr>
            <a:t>Civil Society / Socialization/ Social Integration/ </a:t>
          </a:r>
          <a:r>
            <a:rPr lang="th-TH" sz="2400" kern="1200" dirty="0" smtClean="0">
              <a:latin typeface="Browallia New" pitchFamily="34" charset="-34"/>
              <a:cs typeface="Browallia New" pitchFamily="34" charset="-34"/>
            </a:rPr>
            <a:t>การรวมกลุ่มทางสังคม และการรวมกลุ่มทางสังคมหรือของชุมชนเพื่อสร้างปฏิบัติการทางการเมืองในระบบประชาธิปไตยแบบคู่ขนาน</a:t>
          </a:r>
          <a:endParaRPr lang="th-TH" sz="2400" kern="1200" dirty="0">
            <a:latin typeface="Browallia New" pitchFamily="34" charset="-34"/>
            <a:cs typeface="Browallia New" pitchFamily="34" charset="-34"/>
          </a:endParaRPr>
        </a:p>
      </dsp:txBody>
      <dsp:txXfrm>
        <a:off x="4411237" y="2191096"/>
        <a:ext cx="2971215" cy="24939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0.95833</cdr:x>
      <cdr:y>0.02985</cdr:y>
    </cdr:from>
    <cdr:to>
      <cdr:x>0.98333</cdr:x>
      <cdr:y>0.1791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8496300" y="419100"/>
          <a:ext cx="762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 smtClean="0"/>
            <a:t>4,015,105</a:t>
          </a:r>
          <a:endParaRPr lang="th-TH" sz="11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786" cy="49696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0EFE36D4-F4FD-4ADE-BC99-255EB6725714}" type="datetimeFigureOut">
              <a:rPr lang="th-TH" smtClean="0"/>
              <a:t>27/04/57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0647"/>
            <a:ext cx="2949786" cy="49696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BF581BBF-A5EA-4CFA-AAC0-57E7985B3B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5176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786" cy="49696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6E1F9A36-5766-471F-81E5-7346CD09F068}" type="datetimeFigureOut">
              <a:rPr lang="th-TH" smtClean="0"/>
              <a:t>27/04/57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0647"/>
            <a:ext cx="2949786" cy="49696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75FFC7DE-014F-43EA-8206-069053B451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680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4911-71FD-40F1-BEC6-DEA452694E55}" type="datetime1">
              <a:rPr lang="th-TH" smtClean="0"/>
              <a:t>27/04/57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A0D0-4417-4E99-A887-A19F20E421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321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78D9-C916-4E93-9BC9-A1E54A8EDC6D}" type="datetime1">
              <a:rPr lang="th-TH" smtClean="0"/>
              <a:t>27/04/57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A0D0-4417-4E99-A887-A19F20E421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0151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FFB8-2739-4AE7-A8B7-8BBB803255C3}" type="datetime1">
              <a:rPr lang="th-TH" smtClean="0"/>
              <a:t>27/04/57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A0D0-4417-4E99-A887-A19F20E421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4706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E5E8-09DF-49F1-B0F9-BEB7551A8D03}" type="datetime1">
              <a:rPr lang="th-TH" smtClean="0"/>
              <a:t>27/04/57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A0D0-4417-4E99-A887-A19F20E421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7368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D2AB-D310-4993-9939-A0456BF32242}" type="datetime1">
              <a:rPr lang="th-TH" smtClean="0"/>
              <a:t>27/04/57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A0D0-4417-4E99-A887-A19F20E421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6578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C2A1-2BBF-415D-A5BF-682F3F789DD5}" type="datetime1">
              <a:rPr lang="th-TH" smtClean="0"/>
              <a:t>27/04/57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A0D0-4417-4E99-A887-A19F20E421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6353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27A9-1264-4770-9DCA-15F152F37331}" type="datetime1">
              <a:rPr lang="th-TH" smtClean="0"/>
              <a:t>27/04/57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A0D0-4417-4E99-A887-A19F20E421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187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2287-90A7-438E-91F7-5F9EC267A63D}" type="datetime1">
              <a:rPr lang="th-TH" smtClean="0"/>
              <a:t>27/04/57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A0D0-4417-4E99-A887-A19F20E421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0379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34B5-C2CE-4D97-816C-E389C57A45DF}" type="datetime1">
              <a:rPr lang="th-TH" smtClean="0"/>
              <a:t>27/04/57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A0D0-4417-4E99-A887-A19F20E421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288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80430-6388-4849-A48F-5F6994608182}" type="datetime1">
              <a:rPr lang="th-TH" smtClean="0"/>
              <a:t>27/04/57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A0D0-4417-4E99-A887-A19F20E421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3059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ACFF-8EC6-4107-9B89-6B674D965E37}" type="datetime1">
              <a:rPr lang="th-TH" smtClean="0"/>
              <a:t>27/04/57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A0D0-4417-4E99-A887-A19F20E421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969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226FA-BA5F-4D3B-9188-B25579E99C5A}" type="datetime1">
              <a:rPr lang="th-TH" smtClean="0"/>
              <a:t>27/04/57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DA0D0-4417-4E99-A887-A19F20E421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167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5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4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soontorn@imageplus.co.th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5111002"/>
            <a:ext cx="7772400" cy="112874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Outcome/Impact Evaluation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2400" dirty="0" err="1" smtClean="0">
                <a:latin typeface="Bradley Hand ITC" pitchFamily="66" charset="0"/>
              </a:rPr>
              <a:t>Dr.Soontorn</a:t>
            </a:r>
            <a:r>
              <a:rPr lang="en-US" sz="2400" dirty="0" smtClean="0">
                <a:latin typeface="Bradley Hand ITC" pitchFamily="66" charset="0"/>
              </a:rPr>
              <a:t> </a:t>
            </a:r>
            <a:r>
              <a:rPr lang="en-US" sz="2400" dirty="0" err="1" smtClean="0">
                <a:latin typeface="Bradley Hand ITC" pitchFamily="66" charset="0"/>
              </a:rPr>
              <a:t>Koonchaimang</a:t>
            </a:r>
            <a:r>
              <a:rPr lang="en-US" sz="2400" dirty="0" smtClean="0">
                <a:latin typeface="Bradley Hand ITC" pitchFamily="66" charset="0"/>
              </a:rPr>
              <a:t/>
            </a:r>
            <a:br>
              <a:rPr lang="en-US" sz="2400" dirty="0" smtClean="0">
                <a:latin typeface="Bradley Hand ITC" pitchFamily="66" charset="0"/>
              </a:rPr>
            </a:br>
            <a:r>
              <a:rPr lang="en-US" sz="2400" dirty="0" smtClean="0">
                <a:latin typeface="Bradley Hand ITC" pitchFamily="66" charset="0"/>
              </a:rPr>
              <a:t>(good governance development) </a:t>
            </a:r>
            <a:br>
              <a:rPr lang="en-US" sz="2400" dirty="0" smtClean="0">
                <a:latin typeface="Bradley Hand ITC" pitchFamily="66" charset="0"/>
              </a:rPr>
            </a:br>
            <a:r>
              <a:rPr lang="en-US" sz="2400" dirty="0" smtClean="0">
                <a:latin typeface="Bradley Hand ITC" pitchFamily="66" charset="0"/>
              </a:rPr>
              <a:t>28 April 2014</a:t>
            </a:r>
            <a:endParaRPr lang="th-TH" sz="2400" dirty="0">
              <a:latin typeface="Bradley Hand ITC" pitchFamily="66" charset="0"/>
            </a:endParaRPr>
          </a:p>
        </p:txBody>
      </p:sp>
      <p:sp>
        <p:nvSpPr>
          <p:cNvPr id="3" name="AutoShape 2" descr="http://siteresources.worldbank.org/INTIMPEVALTK/Images/carousel_rwanda2.jpg"/>
          <p:cNvSpPr>
            <a:spLocks noChangeAspect="1" noChangeArrowheads="1"/>
          </p:cNvSpPr>
          <p:nvPr/>
        </p:nvSpPr>
        <p:spPr bwMode="auto">
          <a:xfrm>
            <a:off x="190500" y="-2133600"/>
            <a:ext cx="4953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28" name="Picture 4" descr="http://siteresources.worldbank.org/INTIMPEVALTK/Images/carousel_rwand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465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005064"/>
            <a:ext cx="9144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การอบรมเชิงปฏิบัติการ “การประเมินตามตัวชี้วัดทางสังคม</a:t>
            </a:r>
          </a:p>
          <a:p>
            <a:pPr algn="ctr"/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ณ. บริษัท </a:t>
            </a:r>
            <a:r>
              <a:rPr lang="th-TH" dirty="0" err="1" smtClean="0">
                <a:latin typeface="Browallia New" pitchFamily="34" charset="-34"/>
                <a:cs typeface="Browallia New" pitchFamily="34" charset="-34"/>
              </a:rPr>
              <a:t>เอส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ซีจี เคมี</a:t>
            </a:r>
            <a:r>
              <a:rPr lang="th-TH" dirty="0" err="1" smtClean="0">
                <a:latin typeface="Browallia New" pitchFamily="34" charset="-34"/>
                <a:cs typeface="Browallia New" pitchFamily="34" charset="-34"/>
              </a:rPr>
              <a:t>คอลส์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 จำกัด /จังหวัดระยอง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A0D0-4417-4E99-A887-A19F20E42138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03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1583640"/>
              </p:ext>
            </p:extLst>
          </p:nvPr>
        </p:nvGraphicFramePr>
        <p:xfrm>
          <a:off x="431304" y="859160"/>
          <a:ext cx="82296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A0D0-4417-4E99-A887-A19F20E42138}" type="slidenum">
              <a:rPr lang="th-TH" smtClean="0"/>
              <a:t>10</a:t>
            </a:fld>
            <a:endParaRPr lang="th-TH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25896" y="1"/>
            <a:ext cx="9144000" cy="7143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Impact Evaluation</a:t>
            </a:r>
            <a:endParaRPr lang="en-US" dirty="0" smtClean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36166" y="4996844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800" dirty="0" smtClean="0">
                <a:latin typeface="Browallia New" pitchFamily="34" charset="-34"/>
                <a:cs typeface="Browallia New" pitchFamily="34" charset="-34"/>
              </a:rPr>
              <a:t>การคำนวณเรื่องของ </a:t>
            </a:r>
            <a:r>
              <a:rPr lang="en-US" sz="1800" dirty="0" smtClean="0">
                <a:latin typeface="Browallia New" pitchFamily="34" charset="-34"/>
                <a:cs typeface="Browallia New" pitchFamily="34" charset="-34"/>
              </a:rPr>
              <a:t>Impact </a:t>
            </a:r>
            <a:r>
              <a:rPr lang="th-TH" sz="1800" dirty="0" smtClean="0">
                <a:latin typeface="Browallia New" pitchFamily="34" charset="-34"/>
                <a:cs typeface="Browallia New" pitchFamily="34" charset="-34"/>
              </a:rPr>
              <a:t>จะไม่เทียบค่าโดยตรงกับงาน/เงินตามแผนงานโครงการ /กิจกรรมที่มีการดำเนินงานไป แต่มุ่งที่จะอธิบายต่อผลการเปลี่ยนแปลงทางสังคม (</a:t>
            </a:r>
            <a:r>
              <a:rPr lang="en-US" sz="1800" dirty="0" smtClean="0">
                <a:latin typeface="Browallia New" pitchFamily="34" charset="-34"/>
                <a:cs typeface="Browallia New" pitchFamily="34" charset="-34"/>
              </a:rPr>
              <a:t>before/after)</a:t>
            </a:r>
            <a:endParaRPr lang="th-TH" sz="1800" dirty="0"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970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944660"/>
              </p:ext>
            </p:extLst>
          </p:nvPr>
        </p:nvGraphicFramePr>
        <p:xfrm>
          <a:off x="457200" y="1253171"/>
          <a:ext cx="8229600" cy="4362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A0D0-4417-4E99-A887-A19F20E42138}" type="slidenum">
              <a:rPr lang="th-TH" smtClean="0"/>
              <a:t>11</a:t>
            </a:fld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3203848" y="729951"/>
            <a:ext cx="2887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Process Evaluation</a:t>
            </a:r>
            <a:endParaRPr lang="th-TH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493703" y="4988472"/>
            <a:ext cx="32358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Cost-Benefit Analysis</a:t>
            </a:r>
          </a:p>
          <a:p>
            <a:pPr algn="r"/>
            <a:r>
              <a:rPr lang="en-US" dirty="0" smtClean="0"/>
              <a:t>Impact Evaluation</a:t>
            </a:r>
            <a:endParaRPr lang="th-TH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9144000" cy="7143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Monitoring / Evaluation</a:t>
            </a:r>
            <a:endParaRPr lang="en-US" dirty="0" smtClean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3632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pact.zewo.ch/english/images/grafik_01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411" y="1546007"/>
            <a:ext cx="8331080" cy="3429024"/>
          </a:xfrm>
          <a:prstGeom prst="rect">
            <a:avLst/>
          </a:prstGeom>
          <a:noFill/>
        </p:spPr>
      </p:pic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E4EB-7E21-4805-A5BE-F199C59EB4FC}" type="slidenum">
              <a:rPr lang="th-TH" smtClean="0"/>
              <a:pPr/>
              <a:t>12</a:t>
            </a:fld>
            <a:endParaRPr lang="th-TH" dirty="0"/>
          </a:p>
        </p:txBody>
      </p:sp>
      <p:sp>
        <p:nvSpPr>
          <p:cNvPr id="2" name="TextBox 1"/>
          <p:cNvSpPr txBox="1"/>
          <p:nvPr/>
        </p:nvSpPr>
        <p:spPr>
          <a:xfrm>
            <a:off x="3886944" y="5076140"/>
            <a:ext cx="7136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dirty="0" smtClean="0">
                <a:solidFill>
                  <a:srgbClr val="FF0000"/>
                </a:solidFill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ผลผลิต</a:t>
            </a:r>
          </a:p>
          <a:p>
            <a:r>
              <a:rPr lang="th-TH" sz="1800" dirty="0" smtClean="0">
                <a:solidFill>
                  <a:srgbClr val="FF0000"/>
                </a:solidFill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จาก</a:t>
            </a:r>
          </a:p>
          <a:p>
            <a:r>
              <a:rPr lang="th-TH" sz="1800" dirty="0" smtClean="0">
                <a:solidFill>
                  <a:srgbClr val="FF0000"/>
                </a:solidFill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กิจกรรม</a:t>
            </a:r>
            <a:endParaRPr lang="th-TH" sz="1800" dirty="0">
              <a:solidFill>
                <a:srgbClr val="FF0000"/>
              </a:solidFill>
              <a:latin typeface="Browallia New" pitchFamily="34" charset="-34"/>
              <a:ea typeface="Arial Unicode MS" pitchFamily="34" charset="-128"/>
              <a:cs typeface="Browallia New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5231" y="5073129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rgbClr val="FF0000"/>
                </a:solidFill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ผลลัพธ์</a:t>
            </a:r>
          </a:p>
          <a:p>
            <a:r>
              <a:rPr lang="th-TH" sz="1800" dirty="0" smtClean="0">
                <a:solidFill>
                  <a:srgbClr val="FF0000"/>
                </a:solidFill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ผลต่อเนื่องจากผลผลิต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60355" y="5073130"/>
            <a:ext cx="1440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solidFill>
                  <a:srgbClr val="FF0000"/>
                </a:solidFill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ผลลัพธ์สุดท้าย</a:t>
            </a:r>
          </a:p>
          <a:p>
            <a:r>
              <a:rPr lang="th-TH" sz="1400" dirty="0" smtClean="0">
                <a:latin typeface="Browallia New" pitchFamily="34" charset="-34"/>
                <a:ea typeface="Arial Unicode MS" pitchFamily="34" charset="-128"/>
                <a:cs typeface="Browallia New" pitchFamily="34" charset="-34"/>
              </a:rPr>
              <a:t>เป็นการขมวดคำอธิบายผลของการกำหนดวัตถุประสงค์ต่อประเด็นปัญหาทางสังคม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9144000" cy="7143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Background : SROI / Shared Value </a:t>
            </a:r>
            <a:endParaRPr lang="en-US" dirty="0" smtClean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714357"/>
            <a:ext cx="9144000" cy="5544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3600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การอธิบาย</a:t>
            </a:r>
            <a:r>
              <a:rPr lang="en-US" sz="3600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 Outcome / Impact </a:t>
            </a:r>
            <a:r>
              <a:rPr lang="th-TH" sz="3600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ส่วนต่อเนื่องของการอธิบายโครงการ</a:t>
            </a:r>
            <a:endParaRPr lang="en-US" sz="3600" dirty="0" smtClean="0">
              <a:solidFill>
                <a:srgbClr val="FF0000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9934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การคิดเพื่อเรียงลำดับจาก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Output </a:t>
            </a:r>
            <a: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ไปสู่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Outcome / Impact</a:t>
            </a:r>
            <a:endParaRPr lang="th-TH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A0D0-4417-4E99-A887-A19F20E42138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7495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7138855"/>
              </p:ext>
            </p:extLst>
          </p:nvPr>
        </p:nvGraphicFramePr>
        <p:xfrm>
          <a:off x="457200" y="1124744"/>
          <a:ext cx="8229600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A0D0-4417-4E99-A887-A19F20E42138}" type="slidenum">
              <a:rPr lang="th-TH" smtClean="0"/>
              <a:t>14</a:t>
            </a:fld>
            <a:endParaRPr lang="th-TH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"/>
            <a:ext cx="9144000" cy="7143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Monitoring process : Identifying</a:t>
            </a:r>
            <a:endParaRPr lang="en-US" dirty="0" smtClean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95936" y="1010907"/>
            <a:ext cx="273630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Objectives ?</a:t>
            </a:r>
            <a:endParaRPr lang="th-TH" sz="4000" dirty="0"/>
          </a:p>
        </p:txBody>
      </p:sp>
      <p:sp>
        <p:nvSpPr>
          <p:cNvPr id="3" name="Right Arrow 2"/>
          <p:cNvSpPr/>
          <p:nvPr/>
        </p:nvSpPr>
        <p:spPr>
          <a:xfrm>
            <a:off x="6732240" y="722875"/>
            <a:ext cx="1800200" cy="129614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7754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การวิเคราะห์โครงการ – 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Outcome/Impact</a:t>
            </a:r>
            <a:endParaRPr lang="th-TH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44" y="979791"/>
            <a:ext cx="8770937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052736"/>
            <a:ext cx="1728192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7" name="Right Arrow 6"/>
          <p:cNvSpPr/>
          <p:nvPr/>
        </p:nvSpPr>
        <p:spPr>
          <a:xfrm>
            <a:off x="384459" y="631776"/>
            <a:ext cx="315878" cy="797768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ight Arrow 7"/>
          <p:cNvSpPr/>
          <p:nvPr/>
        </p:nvSpPr>
        <p:spPr>
          <a:xfrm>
            <a:off x="536859" y="784176"/>
            <a:ext cx="315878" cy="79776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ight Arrow 8"/>
          <p:cNvSpPr/>
          <p:nvPr/>
        </p:nvSpPr>
        <p:spPr>
          <a:xfrm>
            <a:off x="689259" y="936576"/>
            <a:ext cx="315878" cy="797768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A0D0-4417-4E99-A887-A19F20E42138}" type="slidenum">
              <a:rPr lang="th-TH" smtClean="0"/>
              <a:t>15</a:t>
            </a:fld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547938" y="2842975"/>
            <a:ext cx="112962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1600" dirty="0" smtClean="0">
                <a:latin typeface="Browallia New" pitchFamily="34" charset="-34"/>
                <a:cs typeface="Browallia New" pitchFamily="34" charset="-34"/>
              </a:rPr>
              <a:t>ที่ดิน,แรงงาน</a:t>
            </a:r>
            <a:endParaRPr lang="th-TH" sz="16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7938" y="4941168"/>
            <a:ext cx="112962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Browallia New" pitchFamily="34" charset="-34"/>
                <a:cs typeface="Browallia New" pitchFamily="34" charset="-34"/>
              </a:rPr>
              <a:t>กองทุนฯ</a:t>
            </a:r>
            <a:endParaRPr lang="th-TH" sz="16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9592" y="3490086"/>
            <a:ext cx="103008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1600" dirty="0" smtClean="0">
                <a:latin typeface="Browallia New" pitchFamily="34" charset="-34"/>
                <a:cs typeface="Browallia New" pitchFamily="34" charset="-34"/>
              </a:rPr>
              <a:t>การสร้างความเข้าใจต่อการย้ายประชาชน</a:t>
            </a:r>
            <a:endParaRPr lang="th-TH" sz="16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19672" y="3074492"/>
            <a:ext cx="12961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h-TH" sz="1200" dirty="0" smtClean="0">
                <a:latin typeface="Browallia New" pitchFamily="34" charset="-34"/>
                <a:cs typeface="Browallia New" pitchFamily="34" charset="-34"/>
              </a:rPr>
              <a:t>โรงไฟฟ้าพลังน้ำขนาดเล็ก</a:t>
            </a:r>
            <a:endParaRPr lang="th-TH" sz="12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43888" y="4044084"/>
            <a:ext cx="11719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h-TH" sz="1200" dirty="0" smtClean="0">
                <a:latin typeface="Browallia New" pitchFamily="34" charset="-34"/>
                <a:cs typeface="Browallia New" pitchFamily="34" charset="-34"/>
              </a:rPr>
              <a:t>จำนวนองค์กรชุมชนที่เข้าร่วม</a:t>
            </a:r>
            <a:endParaRPr lang="th-TH" sz="12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43888" y="5311442"/>
            <a:ext cx="11719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h-TH" sz="1200" dirty="0" smtClean="0">
                <a:latin typeface="Browallia New" pitchFamily="34" charset="-34"/>
                <a:cs typeface="Browallia New" pitchFamily="34" charset="-34"/>
              </a:rPr>
              <a:t>จำนวนโครงการที่อบรมในการสร้างความสามารถ</a:t>
            </a:r>
            <a:endParaRPr lang="th-TH" sz="12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06793" y="5688461"/>
            <a:ext cx="134187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h-TH" sz="1200" dirty="0" smtClean="0">
                <a:latin typeface="Browallia New" pitchFamily="34" charset="-34"/>
                <a:cs typeface="Browallia New" pitchFamily="34" charset="-34"/>
              </a:rPr>
              <a:t>การกระจายผลโดยองค์กรชุมชน /เปรียบเทียบเป็นมูลค่าทางการเงิน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06793" y="2903221"/>
            <a:ext cx="12961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h-TH" sz="1200" dirty="0" smtClean="0">
                <a:latin typeface="Browallia New" pitchFamily="34" charset="-34"/>
                <a:cs typeface="Browallia New" pitchFamily="34" charset="-34"/>
              </a:rPr>
              <a:t>ครัวเรือนที่ได้รับประโยชน์</a:t>
            </a:r>
            <a:endParaRPr lang="th-TH" sz="12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00167" y="3686739"/>
            <a:ext cx="12961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h-TH" sz="1200" dirty="0" smtClean="0">
                <a:latin typeface="Browallia New" pitchFamily="34" charset="-34"/>
                <a:cs typeface="Browallia New" pitchFamily="34" charset="-34"/>
              </a:rPr>
              <a:t>รายได้ท้องถิ่น</a:t>
            </a:r>
            <a:endParaRPr lang="th-TH" sz="12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00167" y="4665507"/>
            <a:ext cx="12961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h-TH" sz="1200" dirty="0" smtClean="0">
                <a:latin typeface="Browallia New" pitchFamily="34" charset="-34"/>
                <a:cs typeface="Browallia New" pitchFamily="34" charset="-34"/>
              </a:rPr>
              <a:t>จำนวนการร้องเรียน</a:t>
            </a:r>
            <a:endParaRPr lang="th-TH" sz="12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91085" y="4479503"/>
            <a:ext cx="6480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h-TH" sz="1200" dirty="0" smtClean="0">
                <a:latin typeface="Browallia New" pitchFamily="34" charset="-34"/>
                <a:cs typeface="Browallia New" pitchFamily="34" charset="-34"/>
              </a:rPr>
              <a:t>จำนวนการบริโภคไฟฟ้า</a:t>
            </a:r>
            <a:endParaRPr lang="th-TH" sz="12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80112" y="2626222"/>
            <a:ext cx="21602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h-TH" sz="1200" dirty="0" smtClean="0">
                <a:latin typeface="Browallia New" pitchFamily="34" charset="-34"/>
                <a:cs typeface="Browallia New" pitchFamily="34" charset="-34"/>
              </a:rPr>
              <a:t>การเพิ่มผลิตภาพ /กิจกรรมใหม่ทางเศรษฐกิจ</a:t>
            </a:r>
            <a:endParaRPr lang="th-TH" sz="12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80112" y="3330475"/>
            <a:ext cx="21602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h-TH" sz="1200" dirty="0" smtClean="0">
                <a:latin typeface="Browallia New" pitchFamily="34" charset="-34"/>
                <a:cs typeface="Browallia New" pitchFamily="34" charset="-34"/>
              </a:rPr>
              <a:t>จำนวนชั่วโมงเรียนที่ปรับปรุง</a:t>
            </a:r>
            <a:endParaRPr lang="th-TH" sz="12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80112" y="4228750"/>
            <a:ext cx="21602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h-TH" sz="1200" dirty="0" smtClean="0">
                <a:latin typeface="Browallia New" pitchFamily="34" charset="-34"/>
                <a:cs typeface="Browallia New" pitchFamily="34" charset="-34"/>
              </a:rPr>
              <a:t>การเข้าถึงข้อมูลข่าวสาร และสาระ บันเทิง</a:t>
            </a:r>
            <a:endParaRPr lang="th-TH" sz="12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64088" y="4889287"/>
            <a:ext cx="21602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h-TH" sz="1200" dirty="0" smtClean="0">
                <a:latin typeface="Browallia New" pitchFamily="34" charset="-34"/>
                <a:cs typeface="Browallia New" pitchFamily="34" charset="-34"/>
              </a:rPr>
              <a:t>การบริการด้านสุขภาพที่ปรับปรุง/เพิ่มขึ้น</a:t>
            </a:r>
            <a:endParaRPr lang="th-TH" sz="12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80112" y="5819273"/>
            <a:ext cx="21602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h-TH" sz="1200" dirty="0" smtClean="0">
                <a:latin typeface="Browallia New" pitchFamily="34" charset="-34"/>
                <a:cs typeface="Browallia New" pitchFamily="34" charset="-34"/>
              </a:rPr>
              <a:t>การลดการใช้ฟืน</a:t>
            </a:r>
            <a:endParaRPr lang="th-TH" sz="1200" dirty="0"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0376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12" y="18864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การอธิบายผลลัพธ์ </a:t>
            </a:r>
            <a:r>
              <a:rPr lang="en-US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# 1</a:t>
            </a:r>
            <a:endParaRPr lang="th-TH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1" y="892596"/>
            <a:ext cx="8060382" cy="571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1124744"/>
            <a:ext cx="1656184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3635896" y="6022946"/>
            <a:ext cx="4968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CO = Community organization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AEPC = Alternative Energy Promotion Center</a:t>
            </a:r>
            <a:endParaRPr lang="th-TH" sz="14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A0D0-4417-4E99-A887-A19F20E42138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3775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883" y="620688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การอธิบายผลลัพธ์ </a:t>
            </a:r>
            <a:r>
              <a:rPr lang="en-US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# 2</a:t>
            </a:r>
            <a:endParaRPr lang="th-TH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44208" y="6477595"/>
            <a:ext cx="2133600" cy="365125"/>
          </a:xfrm>
        </p:spPr>
        <p:txBody>
          <a:bodyPr/>
          <a:lstStyle/>
          <a:p>
            <a:fld id="{DF7DA0D0-4417-4E99-A887-A19F20E42138}" type="slidenum">
              <a:rPr lang="th-TH" smtClean="0"/>
              <a:t>17</a:t>
            </a:fld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755576" y="3140968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Browallia New" pitchFamily="34" charset="-34"/>
                <a:cs typeface="Browallia New" pitchFamily="34" charset="-34"/>
              </a:rPr>
              <a:t>การได้รับโปรตีนจากโครงการอาหารกลางวัน /ต่อวัน</a:t>
            </a:r>
            <a:endParaRPr lang="th-TH" sz="24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38330" y="3154468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Browallia New" pitchFamily="34" charset="-34"/>
                <a:cs typeface="Browallia New" pitchFamily="34" charset="-34"/>
              </a:rPr>
              <a:t>การเปรียบเทียบเป็นค่าใช้จ่ายครัวเรือน</a:t>
            </a:r>
            <a:endParaRPr lang="th-TH" sz="24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3120098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Browallia New" pitchFamily="34" charset="-34"/>
                <a:cs typeface="Browallia New" pitchFamily="34" charset="-34"/>
              </a:rPr>
              <a:t>ความมั่นคงทางอาหาร /ความสามารถทางการตลาดของผลิตภัณฑ์เนื้อสัตว์ </a:t>
            </a:r>
            <a:endParaRPr lang="th-TH" sz="2400" dirty="0">
              <a:latin typeface="Browallia New" pitchFamily="34" charset="-34"/>
              <a:cs typeface="Browallia New" pitchFamily="34" charset="-34"/>
            </a:endParaRPr>
          </a:p>
        </p:txBody>
      </p:sp>
      <p:graphicFrame>
        <p:nvGraphicFramePr>
          <p:cNvPr id="1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250173"/>
              </p:ext>
            </p:extLst>
          </p:nvPr>
        </p:nvGraphicFramePr>
        <p:xfrm>
          <a:off x="701570" y="2397081"/>
          <a:ext cx="7452828" cy="406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71600" y="1628800"/>
            <a:ext cx="4698978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Outcome</a:t>
            </a:r>
            <a:endParaRPr lang="th-TH" dirty="0"/>
          </a:p>
        </p:txBody>
      </p:sp>
      <p:sp>
        <p:nvSpPr>
          <p:cNvPr id="12" name="TextBox 11"/>
          <p:cNvSpPr txBox="1"/>
          <p:nvPr/>
        </p:nvSpPr>
        <p:spPr>
          <a:xfrm>
            <a:off x="5454554" y="1628800"/>
            <a:ext cx="307788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Impact</a:t>
            </a:r>
            <a:endParaRPr lang="th-TH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5" y="4509120"/>
            <a:ext cx="777686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การเปรียบเทียบการเปลี่ยนแปลงกับ </a:t>
            </a:r>
            <a:r>
              <a:rPr lang="en-US" dirty="0" smtClean="0">
                <a:latin typeface="Browallia New" pitchFamily="34" charset="-34"/>
                <a:cs typeface="Browallia New" pitchFamily="34" charset="-34"/>
              </a:rPr>
              <a:t>Baseline </a:t>
            </a:r>
            <a:endParaRPr lang="th-TH" dirty="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th-TH" sz="2400" dirty="0" smtClean="0">
                <a:latin typeface="Browallia New" pitchFamily="34" charset="-34"/>
                <a:cs typeface="Browallia New" pitchFamily="34" charset="-34"/>
              </a:rPr>
              <a:t>ก่อนร่วมโครงการ กับ ผลหลังจากการแล้วเสร็จของโครงการ </a:t>
            </a:r>
            <a:r>
              <a:rPr lang="th-TH" sz="2400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before/after </a:t>
            </a:r>
            <a:r>
              <a:rPr lang="th-TH" sz="2400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สำรวจเอง)</a:t>
            </a:r>
          </a:p>
          <a:p>
            <a:r>
              <a:rPr lang="th-TH" sz="2400" dirty="0" smtClean="0">
                <a:latin typeface="Browallia New" pitchFamily="34" charset="-34"/>
                <a:cs typeface="Browallia New" pitchFamily="34" charset="-34"/>
              </a:rPr>
              <a:t>ผลของการดำเนินโครงการ กับ ตัวเลขมาตรฐานของเมือง ประเทศ และสากล </a:t>
            </a:r>
            <a:r>
              <a:rPr lang="th-TH" sz="2400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Benchmark)</a:t>
            </a:r>
            <a:endParaRPr lang="th-TH" sz="2400" dirty="0">
              <a:solidFill>
                <a:srgbClr val="FF0000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20644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Results-Bases Monitoring and Evaluation System</a:t>
            </a:r>
            <a:endParaRPr lang="th-TH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A0D0-4417-4E99-A887-A19F20E42138}" type="slidenum">
              <a:rPr lang="th-TH" smtClean="0"/>
              <a:t>18</a:t>
            </a:fld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6" y="1535832"/>
            <a:ext cx="894353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eform 5"/>
          <p:cNvSpPr/>
          <p:nvPr/>
        </p:nvSpPr>
        <p:spPr>
          <a:xfrm>
            <a:off x="3275856" y="2362200"/>
            <a:ext cx="2351314" cy="2939408"/>
          </a:xfrm>
          <a:custGeom>
            <a:avLst/>
            <a:gdLst>
              <a:gd name="connsiteX0" fmla="*/ 174171 w 2351314"/>
              <a:gd name="connsiteY0" fmla="*/ 87086 h 2939408"/>
              <a:gd name="connsiteX1" fmla="*/ 108857 w 2351314"/>
              <a:gd name="connsiteY1" fmla="*/ 108857 h 2939408"/>
              <a:gd name="connsiteX2" fmla="*/ 87085 w 2351314"/>
              <a:gd name="connsiteY2" fmla="*/ 130629 h 2939408"/>
              <a:gd name="connsiteX3" fmla="*/ 54428 w 2351314"/>
              <a:gd name="connsiteY3" fmla="*/ 152400 h 2939408"/>
              <a:gd name="connsiteX4" fmla="*/ 32657 w 2351314"/>
              <a:gd name="connsiteY4" fmla="*/ 185057 h 2939408"/>
              <a:gd name="connsiteX5" fmla="*/ 21771 w 2351314"/>
              <a:gd name="connsiteY5" fmla="*/ 217714 h 2939408"/>
              <a:gd name="connsiteX6" fmla="*/ 0 w 2351314"/>
              <a:gd name="connsiteY6" fmla="*/ 315686 h 2939408"/>
              <a:gd name="connsiteX7" fmla="*/ 10885 w 2351314"/>
              <a:gd name="connsiteY7" fmla="*/ 522514 h 2939408"/>
              <a:gd name="connsiteX8" fmla="*/ 32657 w 2351314"/>
              <a:gd name="connsiteY8" fmla="*/ 609600 h 2939408"/>
              <a:gd name="connsiteX9" fmla="*/ 43542 w 2351314"/>
              <a:gd name="connsiteY9" fmla="*/ 664029 h 2939408"/>
              <a:gd name="connsiteX10" fmla="*/ 54428 w 2351314"/>
              <a:gd name="connsiteY10" fmla="*/ 707571 h 2939408"/>
              <a:gd name="connsiteX11" fmla="*/ 65314 w 2351314"/>
              <a:gd name="connsiteY11" fmla="*/ 772886 h 2939408"/>
              <a:gd name="connsiteX12" fmla="*/ 87085 w 2351314"/>
              <a:gd name="connsiteY12" fmla="*/ 805543 h 2939408"/>
              <a:gd name="connsiteX13" fmla="*/ 108857 w 2351314"/>
              <a:gd name="connsiteY13" fmla="*/ 870857 h 2939408"/>
              <a:gd name="connsiteX14" fmla="*/ 163285 w 2351314"/>
              <a:gd name="connsiteY14" fmla="*/ 968829 h 2939408"/>
              <a:gd name="connsiteX15" fmla="*/ 185057 w 2351314"/>
              <a:gd name="connsiteY15" fmla="*/ 990600 h 2939408"/>
              <a:gd name="connsiteX16" fmla="*/ 228600 w 2351314"/>
              <a:gd name="connsiteY16" fmla="*/ 1045029 h 2939408"/>
              <a:gd name="connsiteX17" fmla="*/ 272142 w 2351314"/>
              <a:gd name="connsiteY17" fmla="*/ 1110343 h 2939408"/>
              <a:gd name="connsiteX18" fmla="*/ 326571 w 2351314"/>
              <a:gd name="connsiteY18" fmla="*/ 1164771 h 2939408"/>
              <a:gd name="connsiteX19" fmla="*/ 370114 w 2351314"/>
              <a:gd name="connsiteY19" fmla="*/ 1219200 h 2939408"/>
              <a:gd name="connsiteX20" fmla="*/ 424542 w 2351314"/>
              <a:gd name="connsiteY20" fmla="*/ 1317171 h 2939408"/>
              <a:gd name="connsiteX21" fmla="*/ 457200 w 2351314"/>
              <a:gd name="connsiteY21" fmla="*/ 1338943 h 2939408"/>
              <a:gd name="connsiteX22" fmla="*/ 468085 w 2351314"/>
              <a:gd name="connsiteY22" fmla="*/ 1371600 h 2939408"/>
              <a:gd name="connsiteX23" fmla="*/ 511628 w 2351314"/>
              <a:gd name="connsiteY23" fmla="*/ 1426029 h 2939408"/>
              <a:gd name="connsiteX24" fmla="*/ 533400 w 2351314"/>
              <a:gd name="connsiteY24" fmla="*/ 1491343 h 2939408"/>
              <a:gd name="connsiteX25" fmla="*/ 555171 w 2351314"/>
              <a:gd name="connsiteY25" fmla="*/ 1534886 h 2939408"/>
              <a:gd name="connsiteX26" fmla="*/ 576942 w 2351314"/>
              <a:gd name="connsiteY26" fmla="*/ 1621971 h 2939408"/>
              <a:gd name="connsiteX27" fmla="*/ 598714 w 2351314"/>
              <a:gd name="connsiteY27" fmla="*/ 1654629 h 2939408"/>
              <a:gd name="connsiteX28" fmla="*/ 609600 w 2351314"/>
              <a:gd name="connsiteY28" fmla="*/ 1687286 h 2939408"/>
              <a:gd name="connsiteX29" fmla="*/ 642257 w 2351314"/>
              <a:gd name="connsiteY29" fmla="*/ 1719943 h 2939408"/>
              <a:gd name="connsiteX30" fmla="*/ 653142 w 2351314"/>
              <a:gd name="connsiteY30" fmla="*/ 1752600 h 2939408"/>
              <a:gd name="connsiteX31" fmla="*/ 696685 w 2351314"/>
              <a:gd name="connsiteY31" fmla="*/ 1817914 h 2939408"/>
              <a:gd name="connsiteX32" fmla="*/ 729342 w 2351314"/>
              <a:gd name="connsiteY32" fmla="*/ 1915886 h 2939408"/>
              <a:gd name="connsiteX33" fmla="*/ 751114 w 2351314"/>
              <a:gd name="connsiteY33" fmla="*/ 1992086 h 2939408"/>
              <a:gd name="connsiteX34" fmla="*/ 772885 w 2351314"/>
              <a:gd name="connsiteY34" fmla="*/ 2046514 h 2939408"/>
              <a:gd name="connsiteX35" fmla="*/ 794657 w 2351314"/>
              <a:gd name="connsiteY35" fmla="*/ 2090057 h 2939408"/>
              <a:gd name="connsiteX36" fmla="*/ 816428 w 2351314"/>
              <a:gd name="connsiteY36" fmla="*/ 2155371 h 2939408"/>
              <a:gd name="connsiteX37" fmla="*/ 827314 w 2351314"/>
              <a:gd name="connsiteY37" fmla="*/ 2188029 h 2939408"/>
              <a:gd name="connsiteX38" fmla="*/ 849085 w 2351314"/>
              <a:gd name="connsiteY38" fmla="*/ 2275114 h 2939408"/>
              <a:gd name="connsiteX39" fmla="*/ 859971 w 2351314"/>
              <a:gd name="connsiteY39" fmla="*/ 2351314 h 2939408"/>
              <a:gd name="connsiteX40" fmla="*/ 892628 w 2351314"/>
              <a:gd name="connsiteY40" fmla="*/ 2503714 h 2939408"/>
              <a:gd name="connsiteX41" fmla="*/ 914400 w 2351314"/>
              <a:gd name="connsiteY41" fmla="*/ 2677886 h 2939408"/>
              <a:gd name="connsiteX42" fmla="*/ 936171 w 2351314"/>
              <a:gd name="connsiteY42" fmla="*/ 2721429 h 2939408"/>
              <a:gd name="connsiteX43" fmla="*/ 947057 w 2351314"/>
              <a:gd name="connsiteY43" fmla="*/ 2754086 h 2939408"/>
              <a:gd name="connsiteX44" fmla="*/ 1012371 w 2351314"/>
              <a:gd name="connsiteY44" fmla="*/ 2841171 h 2939408"/>
              <a:gd name="connsiteX45" fmla="*/ 1099457 w 2351314"/>
              <a:gd name="connsiteY45" fmla="*/ 2884714 h 2939408"/>
              <a:gd name="connsiteX46" fmla="*/ 1240971 w 2351314"/>
              <a:gd name="connsiteY46" fmla="*/ 2917371 h 2939408"/>
              <a:gd name="connsiteX47" fmla="*/ 1284514 w 2351314"/>
              <a:gd name="connsiteY47" fmla="*/ 2939143 h 2939408"/>
              <a:gd name="connsiteX48" fmla="*/ 1567542 w 2351314"/>
              <a:gd name="connsiteY48" fmla="*/ 2917371 h 2939408"/>
              <a:gd name="connsiteX49" fmla="*/ 1611085 w 2351314"/>
              <a:gd name="connsiteY49" fmla="*/ 2895600 h 2939408"/>
              <a:gd name="connsiteX50" fmla="*/ 1719942 w 2351314"/>
              <a:gd name="connsiteY50" fmla="*/ 2873829 h 2939408"/>
              <a:gd name="connsiteX51" fmla="*/ 1763485 w 2351314"/>
              <a:gd name="connsiteY51" fmla="*/ 2862943 h 2939408"/>
              <a:gd name="connsiteX52" fmla="*/ 1817914 w 2351314"/>
              <a:gd name="connsiteY52" fmla="*/ 2852057 h 2939408"/>
              <a:gd name="connsiteX53" fmla="*/ 1850571 w 2351314"/>
              <a:gd name="connsiteY53" fmla="*/ 2841171 h 2939408"/>
              <a:gd name="connsiteX54" fmla="*/ 1981200 w 2351314"/>
              <a:gd name="connsiteY54" fmla="*/ 2830286 h 2939408"/>
              <a:gd name="connsiteX55" fmla="*/ 2079171 w 2351314"/>
              <a:gd name="connsiteY55" fmla="*/ 2775857 h 2939408"/>
              <a:gd name="connsiteX56" fmla="*/ 2122714 w 2351314"/>
              <a:gd name="connsiteY56" fmla="*/ 2754086 h 2939408"/>
              <a:gd name="connsiteX57" fmla="*/ 2198914 w 2351314"/>
              <a:gd name="connsiteY57" fmla="*/ 2688771 h 2939408"/>
              <a:gd name="connsiteX58" fmla="*/ 2220685 w 2351314"/>
              <a:gd name="connsiteY58" fmla="*/ 2656114 h 2939408"/>
              <a:gd name="connsiteX59" fmla="*/ 2231571 w 2351314"/>
              <a:gd name="connsiteY59" fmla="*/ 2623457 h 2939408"/>
              <a:gd name="connsiteX60" fmla="*/ 2275114 w 2351314"/>
              <a:gd name="connsiteY60" fmla="*/ 2558143 h 2939408"/>
              <a:gd name="connsiteX61" fmla="*/ 2296885 w 2351314"/>
              <a:gd name="connsiteY61" fmla="*/ 2514600 h 2939408"/>
              <a:gd name="connsiteX62" fmla="*/ 2351314 w 2351314"/>
              <a:gd name="connsiteY62" fmla="*/ 2416629 h 2939408"/>
              <a:gd name="connsiteX63" fmla="*/ 2340428 w 2351314"/>
              <a:gd name="connsiteY63" fmla="*/ 2198914 h 2939408"/>
              <a:gd name="connsiteX64" fmla="*/ 2329542 w 2351314"/>
              <a:gd name="connsiteY64" fmla="*/ 2166257 h 2939408"/>
              <a:gd name="connsiteX65" fmla="*/ 2318657 w 2351314"/>
              <a:gd name="connsiteY65" fmla="*/ 2122714 h 2939408"/>
              <a:gd name="connsiteX66" fmla="*/ 2307771 w 2351314"/>
              <a:gd name="connsiteY66" fmla="*/ 2068286 h 2939408"/>
              <a:gd name="connsiteX67" fmla="*/ 2286000 w 2351314"/>
              <a:gd name="connsiteY67" fmla="*/ 2024743 h 2939408"/>
              <a:gd name="connsiteX68" fmla="*/ 2264228 w 2351314"/>
              <a:gd name="connsiteY68" fmla="*/ 1970314 h 2939408"/>
              <a:gd name="connsiteX69" fmla="*/ 2253342 w 2351314"/>
              <a:gd name="connsiteY69" fmla="*/ 1905000 h 2939408"/>
              <a:gd name="connsiteX70" fmla="*/ 2231571 w 2351314"/>
              <a:gd name="connsiteY70" fmla="*/ 1861457 h 2939408"/>
              <a:gd name="connsiteX71" fmla="*/ 2209800 w 2351314"/>
              <a:gd name="connsiteY71" fmla="*/ 1807029 h 2939408"/>
              <a:gd name="connsiteX72" fmla="*/ 2155371 w 2351314"/>
              <a:gd name="connsiteY72" fmla="*/ 1730829 h 2939408"/>
              <a:gd name="connsiteX73" fmla="*/ 2100942 w 2351314"/>
              <a:gd name="connsiteY73" fmla="*/ 1632857 h 2939408"/>
              <a:gd name="connsiteX74" fmla="*/ 2068285 w 2351314"/>
              <a:gd name="connsiteY74" fmla="*/ 1545771 h 2939408"/>
              <a:gd name="connsiteX75" fmla="*/ 2046514 w 2351314"/>
              <a:gd name="connsiteY75" fmla="*/ 1491343 h 2939408"/>
              <a:gd name="connsiteX76" fmla="*/ 2013857 w 2351314"/>
              <a:gd name="connsiteY76" fmla="*/ 1436914 h 2939408"/>
              <a:gd name="connsiteX77" fmla="*/ 1970314 w 2351314"/>
              <a:gd name="connsiteY77" fmla="*/ 1338943 h 2939408"/>
              <a:gd name="connsiteX78" fmla="*/ 1948542 w 2351314"/>
              <a:gd name="connsiteY78" fmla="*/ 1317171 h 2939408"/>
              <a:gd name="connsiteX79" fmla="*/ 1905000 w 2351314"/>
              <a:gd name="connsiteY79" fmla="*/ 1251857 h 2939408"/>
              <a:gd name="connsiteX80" fmla="*/ 1872342 w 2351314"/>
              <a:gd name="connsiteY80" fmla="*/ 1175657 h 2939408"/>
              <a:gd name="connsiteX81" fmla="*/ 1828800 w 2351314"/>
              <a:gd name="connsiteY81" fmla="*/ 1088571 h 2939408"/>
              <a:gd name="connsiteX82" fmla="*/ 1807028 w 2351314"/>
              <a:gd name="connsiteY82" fmla="*/ 1055914 h 2939408"/>
              <a:gd name="connsiteX83" fmla="*/ 1796142 w 2351314"/>
              <a:gd name="connsiteY83" fmla="*/ 1023257 h 2939408"/>
              <a:gd name="connsiteX84" fmla="*/ 1774371 w 2351314"/>
              <a:gd name="connsiteY84" fmla="*/ 990600 h 2939408"/>
              <a:gd name="connsiteX85" fmla="*/ 1752600 w 2351314"/>
              <a:gd name="connsiteY85" fmla="*/ 925286 h 2939408"/>
              <a:gd name="connsiteX86" fmla="*/ 1752600 w 2351314"/>
              <a:gd name="connsiteY86" fmla="*/ 370114 h 2939408"/>
              <a:gd name="connsiteX87" fmla="*/ 1730828 w 2351314"/>
              <a:gd name="connsiteY87" fmla="*/ 337457 h 2939408"/>
              <a:gd name="connsiteX88" fmla="*/ 1687285 w 2351314"/>
              <a:gd name="connsiteY88" fmla="*/ 261257 h 2939408"/>
              <a:gd name="connsiteX89" fmla="*/ 1676400 w 2351314"/>
              <a:gd name="connsiteY89" fmla="*/ 228600 h 2939408"/>
              <a:gd name="connsiteX90" fmla="*/ 1632857 w 2351314"/>
              <a:gd name="connsiteY90" fmla="*/ 174171 h 2939408"/>
              <a:gd name="connsiteX91" fmla="*/ 1578428 w 2351314"/>
              <a:gd name="connsiteY91" fmla="*/ 119743 h 2939408"/>
              <a:gd name="connsiteX92" fmla="*/ 1491342 w 2351314"/>
              <a:gd name="connsiteY92" fmla="*/ 76200 h 2939408"/>
              <a:gd name="connsiteX93" fmla="*/ 1426028 w 2351314"/>
              <a:gd name="connsiteY93" fmla="*/ 54429 h 2939408"/>
              <a:gd name="connsiteX94" fmla="*/ 1317171 w 2351314"/>
              <a:gd name="connsiteY94" fmla="*/ 21771 h 2939408"/>
              <a:gd name="connsiteX95" fmla="*/ 1262742 w 2351314"/>
              <a:gd name="connsiteY95" fmla="*/ 10886 h 2939408"/>
              <a:gd name="connsiteX96" fmla="*/ 1197428 w 2351314"/>
              <a:gd name="connsiteY96" fmla="*/ 0 h 2939408"/>
              <a:gd name="connsiteX97" fmla="*/ 141514 w 2351314"/>
              <a:gd name="connsiteY97" fmla="*/ 10886 h 2939408"/>
              <a:gd name="connsiteX98" fmla="*/ 87085 w 2351314"/>
              <a:gd name="connsiteY98" fmla="*/ 65314 h 2939408"/>
              <a:gd name="connsiteX99" fmla="*/ 65314 w 2351314"/>
              <a:gd name="connsiteY99" fmla="*/ 87086 h 2939408"/>
              <a:gd name="connsiteX100" fmla="*/ 54428 w 2351314"/>
              <a:gd name="connsiteY100" fmla="*/ 130629 h 2939408"/>
              <a:gd name="connsiteX101" fmla="*/ 32657 w 2351314"/>
              <a:gd name="connsiteY101" fmla="*/ 174171 h 2939408"/>
              <a:gd name="connsiteX102" fmla="*/ 21771 w 2351314"/>
              <a:gd name="connsiteY102" fmla="*/ 206829 h 2939408"/>
              <a:gd name="connsiteX103" fmla="*/ 10885 w 2351314"/>
              <a:gd name="connsiteY103" fmla="*/ 283029 h 2939408"/>
              <a:gd name="connsiteX104" fmla="*/ 0 w 2351314"/>
              <a:gd name="connsiteY104" fmla="*/ 326571 h 2939408"/>
              <a:gd name="connsiteX105" fmla="*/ 10885 w 2351314"/>
              <a:gd name="connsiteY105" fmla="*/ 522514 h 2939408"/>
              <a:gd name="connsiteX106" fmla="*/ 43542 w 2351314"/>
              <a:gd name="connsiteY106" fmla="*/ 631371 h 2939408"/>
              <a:gd name="connsiteX107" fmla="*/ 54428 w 2351314"/>
              <a:gd name="connsiteY107" fmla="*/ 664029 h 2939408"/>
              <a:gd name="connsiteX108" fmla="*/ 76200 w 2351314"/>
              <a:gd name="connsiteY108" fmla="*/ 696686 h 2939408"/>
              <a:gd name="connsiteX109" fmla="*/ 97971 w 2351314"/>
              <a:gd name="connsiteY109" fmla="*/ 762000 h 2939408"/>
              <a:gd name="connsiteX110" fmla="*/ 119742 w 2351314"/>
              <a:gd name="connsiteY110" fmla="*/ 805543 h 2939408"/>
              <a:gd name="connsiteX111" fmla="*/ 119742 w 2351314"/>
              <a:gd name="connsiteY111" fmla="*/ 903514 h 293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2351314" h="2939408">
                <a:moveTo>
                  <a:pt x="174171" y="87086"/>
                </a:moveTo>
                <a:cubicBezTo>
                  <a:pt x="152400" y="94343"/>
                  <a:pt x="129383" y="98594"/>
                  <a:pt x="108857" y="108857"/>
                </a:cubicBezTo>
                <a:cubicBezTo>
                  <a:pt x="99677" y="113447"/>
                  <a:pt x="95099" y="124218"/>
                  <a:pt x="87085" y="130629"/>
                </a:cubicBezTo>
                <a:cubicBezTo>
                  <a:pt x="76869" y="138802"/>
                  <a:pt x="65314" y="145143"/>
                  <a:pt x="54428" y="152400"/>
                </a:cubicBezTo>
                <a:cubicBezTo>
                  <a:pt x="47171" y="163286"/>
                  <a:pt x="38508" y="173355"/>
                  <a:pt x="32657" y="185057"/>
                </a:cubicBezTo>
                <a:cubicBezTo>
                  <a:pt x="27525" y="195320"/>
                  <a:pt x="24923" y="206681"/>
                  <a:pt x="21771" y="217714"/>
                </a:cubicBezTo>
                <a:cubicBezTo>
                  <a:pt x="11520" y="253590"/>
                  <a:pt x="7483" y="278266"/>
                  <a:pt x="0" y="315686"/>
                </a:cubicBezTo>
                <a:cubicBezTo>
                  <a:pt x="3628" y="384629"/>
                  <a:pt x="5152" y="453714"/>
                  <a:pt x="10885" y="522514"/>
                </a:cubicBezTo>
                <a:cubicBezTo>
                  <a:pt x="15901" y="582705"/>
                  <a:pt x="20956" y="562795"/>
                  <a:pt x="32657" y="609600"/>
                </a:cubicBezTo>
                <a:cubicBezTo>
                  <a:pt x="37144" y="627550"/>
                  <a:pt x="39528" y="645967"/>
                  <a:pt x="43542" y="664029"/>
                </a:cubicBezTo>
                <a:cubicBezTo>
                  <a:pt x="46787" y="678633"/>
                  <a:pt x="51494" y="692901"/>
                  <a:pt x="54428" y="707571"/>
                </a:cubicBezTo>
                <a:cubicBezTo>
                  <a:pt x="58757" y="729214"/>
                  <a:pt x="58334" y="751947"/>
                  <a:pt x="65314" y="772886"/>
                </a:cubicBezTo>
                <a:cubicBezTo>
                  <a:pt x="69451" y="785298"/>
                  <a:pt x="81772" y="793588"/>
                  <a:pt x="87085" y="805543"/>
                </a:cubicBezTo>
                <a:cubicBezTo>
                  <a:pt x="96406" y="826514"/>
                  <a:pt x="98594" y="850331"/>
                  <a:pt x="108857" y="870857"/>
                </a:cubicBezTo>
                <a:cubicBezTo>
                  <a:pt x="126112" y="905368"/>
                  <a:pt x="140504" y="936936"/>
                  <a:pt x="163285" y="968829"/>
                </a:cubicBezTo>
                <a:cubicBezTo>
                  <a:pt x="169250" y="977180"/>
                  <a:pt x="178378" y="982808"/>
                  <a:pt x="185057" y="990600"/>
                </a:cubicBezTo>
                <a:cubicBezTo>
                  <a:pt x="200178" y="1008241"/>
                  <a:pt x="214934" y="1026238"/>
                  <a:pt x="228600" y="1045029"/>
                </a:cubicBezTo>
                <a:cubicBezTo>
                  <a:pt x="243990" y="1066190"/>
                  <a:pt x="255573" y="1090092"/>
                  <a:pt x="272142" y="1110343"/>
                </a:cubicBezTo>
                <a:cubicBezTo>
                  <a:pt x="288390" y="1130201"/>
                  <a:pt x="312339" y="1143422"/>
                  <a:pt x="326571" y="1164771"/>
                </a:cubicBezTo>
                <a:cubicBezTo>
                  <a:pt x="354035" y="1205969"/>
                  <a:pt x="339091" y="1188178"/>
                  <a:pt x="370114" y="1219200"/>
                </a:cubicBezTo>
                <a:cubicBezTo>
                  <a:pt x="381458" y="1253230"/>
                  <a:pt x="392460" y="1295783"/>
                  <a:pt x="424542" y="1317171"/>
                </a:cubicBezTo>
                <a:lnTo>
                  <a:pt x="457200" y="1338943"/>
                </a:lnTo>
                <a:cubicBezTo>
                  <a:pt x="460828" y="1349829"/>
                  <a:pt x="462953" y="1361337"/>
                  <a:pt x="468085" y="1371600"/>
                </a:cubicBezTo>
                <a:cubicBezTo>
                  <a:pt x="481816" y="1399061"/>
                  <a:pt x="491380" y="1405780"/>
                  <a:pt x="511628" y="1426029"/>
                </a:cubicBezTo>
                <a:cubicBezTo>
                  <a:pt x="518885" y="1447800"/>
                  <a:pt x="523137" y="1470817"/>
                  <a:pt x="533400" y="1491343"/>
                </a:cubicBezTo>
                <a:cubicBezTo>
                  <a:pt x="540657" y="1505857"/>
                  <a:pt x="550040" y="1519491"/>
                  <a:pt x="555171" y="1534886"/>
                </a:cubicBezTo>
                <a:cubicBezTo>
                  <a:pt x="564633" y="1563272"/>
                  <a:pt x="560344" y="1597075"/>
                  <a:pt x="576942" y="1621971"/>
                </a:cubicBezTo>
                <a:cubicBezTo>
                  <a:pt x="584199" y="1632857"/>
                  <a:pt x="592863" y="1642927"/>
                  <a:pt x="598714" y="1654629"/>
                </a:cubicBezTo>
                <a:cubicBezTo>
                  <a:pt x="603846" y="1664892"/>
                  <a:pt x="603235" y="1677739"/>
                  <a:pt x="609600" y="1687286"/>
                </a:cubicBezTo>
                <a:cubicBezTo>
                  <a:pt x="618139" y="1700095"/>
                  <a:pt x="631371" y="1709057"/>
                  <a:pt x="642257" y="1719943"/>
                </a:cubicBezTo>
                <a:cubicBezTo>
                  <a:pt x="645885" y="1730829"/>
                  <a:pt x="647570" y="1742570"/>
                  <a:pt x="653142" y="1752600"/>
                </a:cubicBezTo>
                <a:cubicBezTo>
                  <a:pt x="665849" y="1775473"/>
                  <a:pt x="696685" y="1817914"/>
                  <a:pt x="696685" y="1817914"/>
                </a:cubicBezTo>
                <a:cubicBezTo>
                  <a:pt x="715035" y="1909664"/>
                  <a:pt x="695541" y="1837017"/>
                  <a:pt x="729342" y="1915886"/>
                </a:cubicBezTo>
                <a:cubicBezTo>
                  <a:pt x="745068" y="1952581"/>
                  <a:pt x="737303" y="1950652"/>
                  <a:pt x="751114" y="1992086"/>
                </a:cubicBezTo>
                <a:cubicBezTo>
                  <a:pt x="757293" y="2010623"/>
                  <a:pt x="764949" y="2028658"/>
                  <a:pt x="772885" y="2046514"/>
                </a:cubicBezTo>
                <a:cubicBezTo>
                  <a:pt x="779476" y="2061343"/>
                  <a:pt x="788630" y="2074990"/>
                  <a:pt x="794657" y="2090057"/>
                </a:cubicBezTo>
                <a:cubicBezTo>
                  <a:pt x="803180" y="2111365"/>
                  <a:pt x="809171" y="2133600"/>
                  <a:pt x="816428" y="2155371"/>
                </a:cubicBezTo>
                <a:cubicBezTo>
                  <a:pt x="820057" y="2166257"/>
                  <a:pt x="824531" y="2176897"/>
                  <a:pt x="827314" y="2188029"/>
                </a:cubicBezTo>
                <a:cubicBezTo>
                  <a:pt x="834571" y="2217057"/>
                  <a:pt x="844853" y="2245493"/>
                  <a:pt x="849085" y="2275114"/>
                </a:cubicBezTo>
                <a:cubicBezTo>
                  <a:pt x="852714" y="2300514"/>
                  <a:pt x="855512" y="2326047"/>
                  <a:pt x="859971" y="2351314"/>
                </a:cubicBezTo>
                <a:cubicBezTo>
                  <a:pt x="874796" y="2435321"/>
                  <a:pt x="876762" y="2440250"/>
                  <a:pt x="892628" y="2503714"/>
                </a:cubicBezTo>
                <a:cubicBezTo>
                  <a:pt x="897734" y="2570092"/>
                  <a:pt x="890168" y="2621344"/>
                  <a:pt x="914400" y="2677886"/>
                </a:cubicBezTo>
                <a:cubicBezTo>
                  <a:pt x="920792" y="2692801"/>
                  <a:pt x="929779" y="2706514"/>
                  <a:pt x="936171" y="2721429"/>
                </a:cubicBezTo>
                <a:cubicBezTo>
                  <a:pt x="940691" y="2731976"/>
                  <a:pt x="940897" y="2744405"/>
                  <a:pt x="947057" y="2754086"/>
                </a:cubicBezTo>
                <a:cubicBezTo>
                  <a:pt x="966538" y="2784699"/>
                  <a:pt x="979916" y="2824944"/>
                  <a:pt x="1012371" y="2841171"/>
                </a:cubicBezTo>
                <a:cubicBezTo>
                  <a:pt x="1041400" y="2855685"/>
                  <a:pt x="1067971" y="2876842"/>
                  <a:pt x="1099457" y="2884714"/>
                </a:cubicBezTo>
                <a:cubicBezTo>
                  <a:pt x="1204492" y="2910974"/>
                  <a:pt x="1157201" y="2900618"/>
                  <a:pt x="1240971" y="2917371"/>
                </a:cubicBezTo>
                <a:cubicBezTo>
                  <a:pt x="1255485" y="2924628"/>
                  <a:pt x="1268307" y="2938333"/>
                  <a:pt x="1284514" y="2939143"/>
                </a:cubicBezTo>
                <a:cubicBezTo>
                  <a:pt x="1337156" y="2941775"/>
                  <a:pt x="1499806" y="2924145"/>
                  <a:pt x="1567542" y="2917371"/>
                </a:cubicBezTo>
                <a:cubicBezTo>
                  <a:pt x="1582056" y="2910114"/>
                  <a:pt x="1595891" y="2901298"/>
                  <a:pt x="1611085" y="2895600"/>
                </a:cubicBezTo>
                <a:cubicBezTo>
                  <a:pt x="1639987" y="2884762"/>
                  <a:pt x="1693059" y="2879206"/>
                  <a:pt x="1719942" y="2873829"/>
                </a:cubicBezTo>
                <a:cubicBezTo>
                  <a:pt x="1734613" y="2870895"/>
                  <a:pt x="1748880" y="2866189"/>
                  <a:pt x="1763485" y="2862943"/>
                </a:cubicBezTo>
                <a:cubicBezTo>
                  <a:pt x="1781547" y="2858929"/>
                  <a:pt x="1799964" y="2856545"/>
                  <a:pt x="1817914" y="2852057"/>
                </a:cubicBezTo>
                <a:cubicBezTo>
                  <a:pt x="1829046" y="2849274"/>
                  <a:pt x="1839197" y="2842687"/>
                  <a:pt x="1850571" y="2841171"/>
                </a:cubicBezTo>
                <a:cubicBezTo>
                  <a:pt x="1893882" y="2835396"/>
                  <a:pt x="1937657" y="2833914"/>
                  <a:pt x="1981200" y="2830286"/>
                </a:cubicBezTo>
                <a:cubicBezTo>
                  <a:pt x="2071517" y="2800180"/>
                  <a:pt x="1929431" y="2850725"/>
                  <a:pt x="2079171" y="2775857"/>
                </a:cubicBezTo>
                <a:lnTo>
                  <a:pt x="2122714" y="2754086"/>
                </a:lnTo>
                <a:cubicBezTo>
                  <a:pt x="2175508" y="2701292"/>
                  <a:pt x="2149178" y="2721929"/>
                  <a:pt x="2198914" y="2688771"/>
                </a:cubicBezTo>
                <a:cubicBezTo>
                  <a:pt x="2206171" y="2677885"/>
                  <a:pt x="2214834" y="2667816"/>
                  <a:pt x="2220685" y="2656114"/>
                </a:cubicBezTo>
                <a:cubicBezTo>
                  <a:pt x="2225817" y="2645851"/>
                  <a:pt x="2225998" y="2633488"/>
                  <a:pt x="2231571" y="2623457"/>
                </a:cubicBezTo>
                <a:cubicBezTo>
                  <a:pt x="2244278" y="2600584"/>
                  <a:pt x="2263412" y="2581547"/>
                  <a:pt x="2275114" y="2558143"/>
                </a:cubicBezTo>
                <a:cubicBezTo>
                  <a:pt x="2282371" y="2543629"/>
                  <a:pt x="2288536" y="2528515"/>
                  <a:pt x="2296885" y="2514600"/>
                </a:cubicBezTo>
                <a:cubicBezTo>
                  <a:pt x="2353033" y="2421020"/>
                  <a:pt x="2329417" y="2482318"/>
                  <a:pt x="2351314" y="2416629"/>
                </a:cubicBezTo>
                <a:cubicBezTo>
                  <a:pt x="2347685" y="2344057"/>
                  <a:pt x="2346723" y="2271303"/>
                  <a:pt x="2340428" y="2198914"/>
                </a:cubicBezTo>
                <a:cubicBezTo>
                  <a:pt x="2339434" y="2187483"/>
                  <a:pt x="2332694" y="2177290"/>
                  <a:pt x="2329542" y="2166257"/>
                </a:cubicBezTo>
                <a:cubicBezTo>
                  <a:pt x="2325432" y="2151872"/>
                  <a:pt x="2321902" y="2137319"/>
                  <a:pt x="2318657" y="2122714"/>
                </a:cubicBezTo>
                <a:cubicBezTo>
                  <a:pt x="2314643" y="2104653"/>
                  <a:pt x="2313622" y="2085839"/>
                  <a:pt x="2307771" y="2068286"/>
                </a:cubicBezTo>
                <a:cubicBezTo>
                  <a:pt x="2302639" y="2052891"/>
                  <a:pt x="2292591" y="2039572"/>
                  <a:pt x="2286000" y="2024743"/>
                </a:cubicBezTo>
                <a:cubicBezTo>
                  <a:pt x="2278064" y="2006887"/>
                  <a:pt x="2271485" y="1988457"/>
                  <a:pt x="2264228" y="1970314"/>
                </a:cubicBezTo>
                <a:cubicBezTo>
                  <a:pt x="2260599" y="1948543"/>
                  <a:pt x="2259684" y="1926141"/>
                  <a:pt x="2253342" y="1905000"/>
                </a:cubicBezTo>
                <a:cubicBezTo>
                  <a:pt x="2248679" y="1889457"/>
                  <a:pt x="2238162" y="1876286"/>
                  <a:pt x="2231571" y="1861457"/>
                </a:cubicBezTo>
                <a:cubicBezTo>
                  <a:pt x="2223635" y="1843601"/>
                  <a:pt x="2218539" y="1824506"/>
                  <a:pt x="2209800" y="1807029"/>
                </a:cubicBezTo>
                <a:cubicBezTo>
                  <a:pt x="2200062" y="1787552"/>
                  <a:pt x="2165236" y="1745626"/>
                  <a:pt x="2155371" y="1730829"/>
                </a:cubicBezTo>
                <a:cubicBezTo>
                  <a:pt x="2137056" y="1703356"/>
                  <a:pt x="2114774" y="1663978"/>
                  <a:pt x="2100942" y="1632857"/>
                </a:cubicBezTo>
                <a:cubicBezTo>
                  <a:pt x="2067286" y="1557131"/>
                  <a:pt x="2089827" y="1603217"/>
                  <a:pt x="2068285" y="1545771"/>
                </a:cubicBezTo>
                <a:cubicBezTo>
                  <a:pt x="2061424" y="1527475"/>
                  <a:pt x="2053375" y="1509639"/>
                  <a:pt x="2046514" y="1491343"/>
                </a:cubicBezTo>
                <a:cubicBezTo>
                  <a:pt x="2029557" y="1446124"/>
                  <a:pt x="2046269" y="1469327"/>
                  <a:pt x="2013857" y="1436914"/>
                </a:cubicBezTo>
                <a:cubicBezTo>
                  <a:pt x="1996594" y="1385128"/>
                  <a:pt x="1999885" y="1375907"/>
                  <a:pt x="1970314" y="1338943"/>
                </a:cubicBezTo>
                <a:cubicBezTo>
                  <a:pt x="1963903" y="1330929"/>
                  <a:pt x="1954235" y="1325711"/>
                  <a:pt x="1948542" y="1317171"/>
                </a:cubicBezTo>
                <a:cubicBezTo>
                  <a:pt x="1895817" y="1238084"/>
                  <a:pt x="1954920" y="1301779"/>
                  <a:pt x="1905000" y="1251857"/>
                </a:cubicBezTo>
                <a:cubicBezTo>
                  <a:pt x="1885649" y="1174456"/>
                  <a:pt x="1907040" y="1239271"/>
                  <a:pt x="1872342" y="1175657"/>
                </a:cubicBezTo>
                <a:cubicBezTo>
                  <a:pt x="1856801" y="1147165"/>
                  <a:pt x="1846803" y="1115575"/>
                  <a:pt x="1828800" y="1088571"/>
                </a:cubicBezTo>
                <a:cubicBezTo>
                  <a:pt x="1821543" y="1077685"/>
                  <a:pt x="1812879" y="1067616"/>
                  <a:pt x="1807028" y="1055914"/>
                </a:cubicBezTo>
                <a:cubicBezTo>
                  <a:pt x="1801896" y="1045651"/>
                  <a:pt x="1801274" y="1033520"/>
                  <a:pt x="1796142" y="1023257"/>
                </a:cubicBezTo>
                <a:cubicBezTo>
                  <a:pt x="1790291" y="1011555"/>
                  <a:pt x="1779684" y="1002555"/>
                  <a:pt x="1774371" y="990600"/>
                </a:cubicBezTo>
                <a:cubicBezTo>
                  <a:pt x="1765051" y="969629"/>
                  <a:pt x="1752600" y="925286"/>
                  <a:pt x="1752600" y="925286"/>
                </a:cubicBezTo>
                <a:cubicBezTo>
                  <a:pt x="1756098" y="806339"/>
                  <a:pt x="1775340" y="521714"/>
                  <a:pt x="1752600" y="370114"/>
                </a:cubicBezTo>
                <a:cubicBezTo>
                  <a:pt x="1750659" y="357176"/>
                  <a:pt x="1738085" y="348343"/>
                  <a:pt x="1730828" y="337457"/>
                </a:cubicBezTo>
                <a:cubicBezTo>
                  <a:pt x="1707804" y="245362"/>
                  <a:pt x="1739169" y="339084"/>
                  <a:pt x="1687285" y="261257"/>
                </a:cubicBezTo>
                <a:cubicBezTo>
                  <a:pt x="1680920" y="251710"/>
                  <a:pt x="1681532" y="238863"/>
                  <a:pt x="1676400" y="228600"/>
                </a:cubicBezTo>
                <a:cubicBezTo>
                  <a:pt x="1654067" y="183934"/>
                  <a:pt x="1659853" y="207916"/>
                  <a:pt x="1632857" y="174171"/>
                </a:cubicBezTo>
                <a:cubicBezTo>
                  <a:pt x="1601020" y="134375"/>
                  <a:pt x="1624778" y="145025"/>
                  <a:pt x="1578428" y="119743"/>
                </a:cubicBezTo>
                <a:cubicBezTo>
                  <a:pt x="1549936" y="104202"/>
                  <a:pt x="1522132" y="86463"/>
                  <a:pt x="1491342" y="76200"/>
                </a:cubicBezTo>
                <a:lnTo>
                  <a:pt x="1426028" y="54429"/>
                </a:lnTo>
                <a:cubicBezTo>
                  <a:pt x="1382408" y="10807"/>
                  <a:pt x="1417756" y="37245"/>
                  <a:pt x="1317171" y="21771"/>
                </a:cubicBezTo>
                <a:cubicBezTo>
                  <a:pt x="1298884" y="18958"/>
                  <a:pt x="1280946" y="14196"/>
                  <a:pt x="1262742" y="10886"/>
                </a:cubicBezTo>
                <a:cubicBezTo>
                  <a:pt x="1241026" y="6938"/>
                  <a:pt x="1219199" y="3629"/>
                  <a:pt x="1197428" y="0"/>
                </a:cubicBezTo>
                <a:lnTo>
                  <a:pt x="141514" y="10886"/>
                </a:lnTo>
                <a:cubicBezTo>
                  <a:pt x="115900" y="12393"/>
                  <a:pt x="105228" y="47171"/>
                  <a:pt x="87085" y="65314"/>
                </a:cubicBezTo>
                <a:lnTo>
                  <a:pt x="65314" y="87086"/>
                </a:lnTo>
                <a:cubicBezTo>
                  <a:pt x="61685" y="101600"/>
                  <a:pt x="59681" y="116621"/>
                  <a:pt x="54428" y="130629"/>
                </a:cubicBezTo>
                <a:cubicBezTo>
                  <a:pt x="48730" y="145823"/>
                  <a:pt x="39049" y="159256"/>
                  <a:pt x="32657" y="174171"/>
                </a:cubicBezTo>
                <a:cubicBezTo>
                  <a:pt x="28137" y="184718"/>
                  <a:pt x="25400" y="195943"/>
                  <a:pt x="21771" y="206829"/>
                </a:cubicBezTo>
                <a:cubicBezTo>
                  <a:pt x="18142" y="232229"/>
                  <a:pt x="15475" y="257785"/>
                  <a:pt x="10885" y="283029"/>
                </a:cubicBezTo>
                <a:cubicBezTo>
                  <a:pt x="8209" y="297748"/>
                  <a:pt x="0" y="311610"/>
                  <a:pt x="0" y="326571"/>
                </a:cubicBezTo>
                <a:cubicBezTo>
                  <a:pt x="0" y="391986"/>
                  <a:pt x="4963" y="457368"/>
                  <a:pt x="10885" y="522514"/>
                </a:cubicBezTo>
                <a:cubicBezTo>
                  <a:pt x="12941" y="545132"/>
                  <a:pt x="39122" y="618111"/>
                  <a:pt x="43542" y="631371"/>
                </a:cubicBezTo>
                <a:cubicBezTo>
                  <a:pt x="47171" y="642257"/>
                  <a:pt x="48063" y="654481"/>
                  <a:pt x="54428" y="664029"/>
                </a:cubicBezTo>
                <a:lnTo>
                  <a:pt x="76200" y="696686"/>
                </a:lnTo>
                <a:cubicBezTo>
                  <a:pt x="83457" y="718457"/>
                  <a:pt x="87708" y="741474"/>
                  <a:pt x="97971" y="762000"/>
                </a:cubicBezTo>
                <a:cubicBezTo>
                  <a:pt x="105228" y="776514"/>
                  <a:pt x="117275" y="789504"/>
                  <a:pt x="119742" y="805543"/>
                </a:cubicBezTo>
                <a:cubicBezTo>
                  <a:pt x="124708" y="837820"/>
                  <a:pt x="119742" y="870857"/>
                  <a:pt x="119742" y="903514"/>
                </a:cubicBezTo>
              </a:path>
            </a:pathLst>
          </a:cu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Freeform 6"/>
          <p:cNvSpPr/>
          <p:nvPr/>
        </p:nvSpPr>
        <p:spPr>
          <a:xfrm>
            <a:off x="465991" y="2383971"/>
            <a:ext cx="3681466" cy="3211286"/>
          </a:xfrm>
          <a:custGeom>
            <a:avLst/>
            <a:gdLst>
              <a:gd name="connsiteX0" fmla="*/ 12980 w 3681466"/>
              <a:gd name="connsiteY0" fmla="*/ 130629 h 3211286"/>
              <a:gd name="connsiteX1" fmla="*/ 23866 w 3681466"/>
              <a:gd name="connsiteY1" fmla="*/ 435429 h 3211286"/>
              <a:gd name="connsiteX2" fmla="*/ 45638 w 3681466"/>
              <a:gd name="connsiteY2" fmla="*/ 500743 h 3211286"/>
              <a:gd name="connsiteX3" fmla="*/ 56523 w 3681466"/>
              <a:gd name="connsiteY3" fmla="*/ 609600 h 3211286"/>
              <a:gd name="connsiteX4" fmla="*/ 78295 w 3681466"/>
              <a:gd name="connsiteY4" fmla="*/ 674915 h 3211286"/>
              <a:gd name="connsiteX5" fmla="*/ 89180 w 3681466"/>
              <a:gd name="connsiteY5" fmla="*/ 740229 h 3211286"/>
              <a:gd name="connsiteX6" fmla="*/ 100066 w 3681466"/>
              <a:gd name="connsiteY6" fmla="*/ 772886 h 3211286"/>
              <a:gd name="connsiteX7" fmla="*/ 121838 w 3681466"/>
              <a:gd name="connsiteY7" fmla="*/ 870858 h 3211286"/>
              <a:gd name="connsiteX8" fmla="*/ 121838 w 3681466"/>
              <a:gd name="connsiteY8" fmla="*/ 1621972 h 3211286"/>
              <a:gd name="connsiteX9" fmla="*/ 100066 w 3681466"/>
              <a:gd name="connsiteY9" fmla="*/ 1730829 h 3211286"/>
              <a:gd name="connsiteX10" fmla="*/ 110952 w 3681466"/>
              <a:gd name="connsiteY10" fmla="*/ 2351315 h 3211286"/>
              <a:gd name="connsiteX11" fmla="*/ 121838 w 3681466"/>
              <a:gd name="connsiteY11" fmla="*/ 2383972 h 3211286"/>
              <a:gd name="connsiteX12" fmla="*/ 154495 w 3681466"/>
              <a:gd name="connsiteY12" fmla="*/ 2427515 h 3211286"/>
              <a:gd name="connsiteX13" fmla="*/ 176266 w 3681466"/>
              <a:gd name="connsiteY13" fmla="*/ 2460172 h 3211286"/>
              <a:gd name="connsiteX14" fmla="*/ 208923 w 3681466"/>
              <a:gd name="connsiteY14" fmla="*/ 2503715 h 3211286"/>
              <a:gd name="connsiteX15" fmla="*/ 285123 w 3681466"/>
              <a:gd name="connsiteY15" fmla="*/ 2623458 h 3211286"/>
              <a:gd name="connsiteX16" fmla="*/ 339552 w 3681466"/>
              <a:gd name="connsiteY16" fmla="*/ 2721429 h 3211286"/>
              <a:gd name="connsiteX17" fmla="*/ 372209 w 3681466"/>
              <a:gd name="connsiteY17" fmla="*/ 2764972 h 3211286"/>
              <a:gd name="connsiteX18" fmla="*/ 404866 w 3681466"/>
              <a:gd name="connsiteY18" fmla="*/ 2786743 h 3211286"/>
              <a:gd name="connsiteX19" fmla="*/ 426638 w 3681466"/>
              <a:gd name="connsiteY19" fmla="*/ 2819400 h 3211286"/>
              <a:gd name="connsiteX20" fmla="*/ 491952 w 3681466"/>
              <a:gd name="connsiteY20" fmla="*/ 2862943 h 3211286"/>
              <a:gd name="connsiteX21" fmla="*/ 557266 w 3681466"/>
              <a:gd name="connsiteY21" fmla="*/ 2895600 h 3211286"/>
              <a:gd name="connsiteX22" fmla="*/ 579038 w 3681466"/>
              <a:gd name="connsiteY22" fmla="*/ 2917372 h 3211286"/>
              <a:gd name="connsiteX23" fmla="*/ 622580 w 3681466"/>
              <a:gd name="connsiteY23" fmla="*/ 2939143 h 3211286"/>
              <a:gd name="connsiteX24" fmla="*/ 677009 w 3681466"/>
              <a:gd name="connsiteY24" fmla="*/ 2993572 h 3211286"/>
              <a:gd name="connsiteX25" fmla="*/ 709666 w 3681466"/>
              <a:gd name="connsiteY25" fmla="*/ 3026229 h 3211286"/>
              <a:gd name="connsiteX26" fmla="*/ 785866 w 3681466"/>
              <a:gd name="connsiteY26" fmla="*/ 3048000 h 3211286"/>
              <a:gd name="connsiteX27" fmla="*/ 894723 w 3681466"/>
              <a:gd name="connsiteY27" fmla="*/ 3058886 h 3211286"/>
              <a:gd name="connsiteX28" fmla="*/ 927380 w 3681466"/>
              <a:gd name="connsiteY28" fmla="*/ 3069772 h 3211286"/>
              <a:gd name="connsiteX29" fmla="*/ 1275723 w 3681466"/>
              <a:gd name="connsiteY29" fmla="*/ 3091543 h 3211286"/>
              <a:gd name="connsiteX30" fmla="*/ 1351923 w 3681466"/>
              <a:gd name="connsiteY30" fmla="*/ 3113315 h 3211286"/>
              <a:gd name="connsiteX31" fmla="*/ 1460780 w 3681466"/>
              <a:gd name="connsiteY31" fmla="*/ 3135086 h 3211286"/>
              <a:gd name="connsiteX32" fmla="*/ 1754695 w 3681466"/>
              <a:gd name="connsiteY32" fmla="*/ 3145972 h 3211286"/>
              <a:gd name="connsiteX33" fmla="*/ 2549352 w 3681466"/>
              <a:gd name="connsiteY33" fmla="*/ 3167743 h 3211286"/>
              <a:gd name="connsiteX34" fmla="*/ 2658209 w 3681466"/>
              <a:gd name="connsiteY34" fmla="*/ 3189515 h 3211286"/>
              <a:gd name="connsiteX35" fmla="*/ 2843266 w 3681466"/>
              <a:gd name="connsiteY35" fmla="*/ 3211286 h 3211286"/>
              <a:gd name="connsiteX36" fmla="*/ 3246038 w 3681466"/>
              <a:gd name="connsiteY36" fmla="*/ 3200400 h 3211286"/>
              <a:gd name="connsiteX37" fmla="*/ 3398438 w 3681466"/>
              <a:gd name="connsiteY37" fmla="*/ 3167743 h 3211286"/>
              <a:gd name="connsiteX38" fmla="*/ 3474638 w 3681466"/>
              <a:gd name="connsiteY38" fmla="*/ 3156858 h 3211286"/>
              <a:gd name="connsiteX39" fmla="*/ 3496409 w 3681466"/>
              <a:gd name="connsiteY39" fmla="*/ 3135086 h 3211286"/>
              <a:gd name="connsiteX40" fmla="*/ 3539952 w 3681466"/>
              <a:gd name="connsiteY40" fmla="*/ 3113315 h 3211286"/>
              <a:gd name="connsiteX41" fmla="*/ 3550838 w 3681466"/>
              <a:gd name="connsiteY41" fmla="*/ 3069772 h 3211286"/>
              <a:gd name="connsiteX42" fmla="*/ 3572609 w 3681466"/>
              <a:gd name="connsiteY42" fmla="*/ 3026229 h 3211286"/>
              <a:gd name="connsiteX43" fmla="*/ 3605266 w 3681466"/>
              <a:gd name="connsiteY43" fmla="*/ 2960915 h 3211286"/>
              <a:gd name="connsiteX44" fmla="*/ 3627038 w 3681466"/>
              <a:gd name="connsiteY44" fmla="*/ 2819400 h 3211286"/>
              <a:gd name="connsiteX45" fmla="*/ 3637923 w 3681466"/>
              <a:gd name="connsiteY45" fmla="*/ 2786743 h 3211286"/>
              <a:gd name="connsiteX46" fmla="*/ 3648809 w 3681466"/>
              <a:gd name="connsiteY46" fmla="*/ 2732315 h 3211286"/>
              <a:gd name="connsiteX47" fmla="*/ 3681466 w 3681466"/>
              <a:gd name="connsiteY47" fmla="*/ 2612572 h 3211286"/>
              <a:gd name="connsiteX48" fmla="*/ 3670580 w 3681466"/>
              <a:gd name="connsiteY48" fmla="*/ 2264229 h 3211286"/>
              <a:gd name="connsiteX49" fmla="*/ 3648809 w 3681466"/>
              <a:gd name="connsiteY49" fmla="*/ 2198915 h 3211286"/>
              <a:gd name="connsiteX50" fmla="*/ 3627038 w 3681466"/>
              <a:gd name="connsiteY50" fmla="*/ 2177143 h 3211286"/>
              <a:gd name="connsiteX51" fmla="*/ 3616152 w 3681466"/>
              <a:gd name="connsiteY51" fmla="*/ 2133600 h 3211286"/>
              <a:gd name="connsiteX52" fmla="*/ 3594380 w 3681466"/>
              <a:gd name="connsiteY52" fmla="*/ 2111829 h 3211286"/>
              <a:gd name="connsiteX53" fmla="*/ 3572609 w 3681466"/>
              <a:gd name="connsiteY53" fmla="*/ 2068286 h 3211286"/>
              <a:gd name="connsiteX54" fmla="*/ 3550838 w 3681466"/>
              <a:gd name="connsiteY54" fmla="*/ 2035629 h 3211286"/>
              <a:gd name="connsiteX55" fmla="*/ 3539952 w 3681466"/>
              <a:gd name="connsiteY55" fmla="*/ 2002972 h 3211286"/>
              <a:gd name="connsiteX56" fmla="*/ 3485523 w 3681466"/>
              <a:gd name="connsiteY56" fmla="*/ 1948543 h 3211286"/>
              <a:gd name="connsiteX57" fmla="*/ 3463752 w 3681466"/>
              <a:gd name="connsiteY57" fmla="*/ 1905000 h 3211286"/>
              <a:gd name="connsiteX58" fmla="*/ 3452866 w 3681466"/>
              <a:gd name="connsiteY58" fmla="*/ 1872343 h 3211286"/>
              <a:gd name="connsiteX59" fmla="*/ 3420209 w 3681466"/>
              <a:gd name="connsiteY59" fmla="*/ 1839686 h 3211286"/>
              <a:gd name="connsiteX60" fmla="*/ 3365780 w 3681466"/>
              <a:gd name="connsiteY60" fmla="*/ 1774372 h 3211286"/>
              <a:gd name="connsiteX61" fmla="*/ 3322238 w 3681466"/>
              <a:gd name="connsiteY61" fmla="*/ 1709058 h 3211286"/>
              <a:gd name="connsiteX62" fmla="*/ 3300466 w 3681466"/>
              <a:gd name="connsiteY62" fmla="*/ 1687286 h 3211286"/>
              <a:gd name="connsiteX63" fmla="*/ 3256923 w 3681466"/>
              <a:gd name="connsiteY63" fmla="*/ 1621972 h 3211286"/>
              <a:gd name="connsiteX64" fmla="*/ 3224266 w 3681466"/>
              <a:gd name="connsiteY64" fmla="*/ 1567543 h 3211286"/>
              <a:gd name="connsiteX65" fmla="*/ 3213380 w 3681466"/>
              <a:gd name="connsiteY65" fmla="*/ 1534886 h 3211286"/>
              <a:gd name="connsiteX66" fmla="*/ 3191609 w 3681466"/>
              <a:gd name="connsiteY66" fmla="*/ 1491343 h 3211286"/>
              <a:gd name="connsiteX67" fmla="*/ 3180723 w 3681466"/>
              <a:gd name="connsiteY67" fmla="*/ 1458686 h 3211286"/>
              <a:gd name="connsiteX68" fmla="*/ 3137180 w 3681466"/>
              <a:gd name="connsiteY68" fmla="*/ 1404258 h 3211286"/>
              <a:gd name="connsiteX69" fmla="*/ 3093638 w 3681466"/>
              <a:gd name="connsiteY69" fmla="*/ 1295400 h 3211286"/>
              <a:gd name="connsiteX70" fmla="*/ 3060980 w 3681466"/>
              <a:gd name="connsiteY70" fmla="*/ 1186543 h 3211286"/>
              <a:gd name="connsiteX71" fmla="*/ 3039209 w 3681466"/>
              <a:gd name="connsiteY71" fmla="*/ 1153886 h 3211286"/>
              <a:gd name="connsiteX72" fmla="*/ 2973895 w 3681466"/>
              <a:gd name="connsiteY72" fmla="*/ 1110343 h 3211286"/>
              <a:gd name="connsiteX73" fmla="*/ 2919466 w 3681466"/>
              <a:gd name="connsiteY73" fmla="*/ 1055915 h 3211286"/>
              <a:gd name="connsiteX74" fmla="*/ 2897695 w 3681466"/>
              <a:gd name="connsiteY74" fmla="*/ 1034143 h 3211286"/>
              <a:gd name="connsiteX75" fmla="*/ 2875923 w 3681466"/>
              <a:gd name="connsiteY75" fmla="*/ 1012372 h 3211286"/>
              <a:gd name="connsiteX76" fmla="*/ 2865038 w 3681466"/>
              <a:gd name="connsiteY76" fmla="*/ 979715 h 3211286"/>
              <a:gd name="connsiteX77" fmla="*/ 2843266 w 3681466"/>
              <a:gd name="connsiteY77" fmla="*/ 936172 h 3211286"/>
              <a:gd name="connsiteX78" fmla="*/ 2832380 w 3681466"/>
              <a:gd name="connsiteY78" fmla="*/ 881743 h 3211286"/>
              <a:gd name="connsiteX79" fmla="*/ 2821495 w 3681466"/>
              <a:gd name="connsiteY79" fmla="*/ 838200 h 3211286"/>
              <a:gd name="connsiteX80" fmla="*/ 2810609 w 3681466"/>
              <a:gd name="connsiteY80" fmla="*/ 729343 h 3211286"/>
              <a:gd name="connsiteX81" fmla="*/ 2799723 w 3681466"/>
              <a:gd name="connsiteY81" fmla="*/ 696686 h 3211286"/>
              <a:gd name="connsiteX82" fmla="*/ 2777952 w 3681466"/>
              <a:gd name="connsiteY82" fmla="*/ 598715 h 3211286"/>
              <a:gd name="connsiteX83" fmla="*/ 2756180 w 3681466"/>
              <a:gd name="connsiteY83" fmla="*/ 555172 h 3211286"/>
              <a:gd name="connsiteX84" fmla="*/ 2712638 w 3681466"/>
              <a:gd name="connsiteY84" fmla="*/ 457200 h 3211286"/>
              <a:gd name="connsiteX85" fmla="*/ 2679980 w 3681466"/>
              <a:gd name="connsiteY85" fmla="*/ 348343 h 3211286"/>
              <a:gd name="connsiteX86" fmla="*/ 2669095 w 3681466"/>
              <a:gd name="connsiteY86" fmla="*/ 315686 h 3211286"/>
              <a:gd name="connsiteX87" fmla="*/ 2658209 w 3681466"/>
              <a:gd name="connsiteY87" fmla="*/ 283029 h 3211286"/>
              <a:gd name="connsiteX88" fmla="*/ 2647323 w 3681466"/>
              <a:gd name="connsiteY88" fmla="*/ 228600 h 3211286"/>
              <a:gd name="connsiteX89" fmla="*/ 2560238 w 3681466"/>
              <a:gd name="connsiteY89" fmla="*/ 185058 h 3211286"/>
              <a:gd name="connsiteX90" fmla="*/ 2473152 w 3681466"/>
              <a:gd name="connsiteY90" fmla="*/ 163286 h 3211286"/>
              <a:gd name="connsiteX91" fmla="*/ 2331638 w 3681466"/>
              <a:gd name="connsiteY91" fmla="*/ 141515 h 3211286"/>
              <a:gd name="connsiteX92" fmla="*/ 1994180 w 3681466"/>
              <a:gd name="connsiteY92" fmla="*/ 130629 h 3211286"/>
              <a:gd name="connsiteX93" fmla="*/ 1830895 w 3681466"/>
              <a:gd name="connsiteY93" fmla="*/ 108858 h 3211286"/>
              <a:gd name="connsiteX94" fmla="*/ 1754695 w 3681466"/>
              <a:gd name="connsiteY94" fmla="*/ 87086 h 3211286"/>
              <a:gd name="connsiteX95" fmla="*/ 1210409 w 3681466"/>
              <a:gd name="connsiteY95" fmla="*/ 76200 h 3211286"/>
              <a:gd name="connsiteX96" fmla="*/ 502838 w 3681466"/>
              <a:gd name="connsiteY96" fmla="*/ 54429 h 3211286"/>
              <a:gd name="connsiteX97" fmla="*/ 383095 w 3681466"/>
              <a:gd name="connsiteY97" fmla="*/ 32658 h 3211286"/>
              <a:gd name="connsiteX98" fmla="*/ 350438 w 3681466"/>
              <a:gd name="connsiteY98" fmla="*/ 21772 h 3211286"/>
              <a:gd name="connsiteX99" fmla="*/ 230695 w 3681466"/>
              <a:gd name="connsiteY99" fmla="*/ 0 h 3211286"/>
              <a:gd name="connsiteX100" fmla="*/ 100066 w 3681466"/>
              <a:gd name="connsiteY100" fmla="*/ 10886 h 3211286"/>
              <a:gd name="connsiteX101" fmla="*/ 45638 w 3681466"/>
              <a:gd name="connsiteY101" fmla="*/ 76200 h 3211286"/>
              <a:gd name="connsiteX102" fmla="*/ 34752 w 3681466"/>
              <a:gd name="connsiteY102" fmla="*/ 119743 h 3211286"/>
              <a:gd name="connsiteX103" fmla="*/ 12980 w 3681466"/>
              <a:gd name="connsiteY103" fmla="*/ 152400 h 3211286"/>
              <a:gd name="connsiteX104" fmla="*/ 2095 w 3681466"/>
              <a:gd name="connsiteY104" fmla="*/ 272143 h 321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3681466" h="3211286">
                <a:moveTo>
                  <a:pt x="12980" y="130629"/>
                </a:moveTo>
                <a:cubicBezTo>
                  <a:pt x="16609" y="232229"/>
                  <a:pt x="14930" y="334158"/>
                  <a:pt x="23866" y="435429"/>
                </a:cubicBezTo>
                <a:cubicBezTo>
                  <a:pt x="25883" y="458289"/>
                  <a:pt x="45638" y="500743"/>
                  <a:pt x="45638" y="500743"/>
                </a:cubicBezTo>
                <a:cubicBezTo>
                  <a:pt x="49266" y="537029"/>
                  <a:pt x="49803" y="573758"/>
                  <a:pt x="56523" y="609600"/>
                </a:cubicBezTo>
                <a:cubicBezTo>
                  <a:pt x="60752" y="632156"/>
                  <a:pt x="78295" y="674915"/>
                  <a:pt x="78295" y="674915"/>
                </a:cubicBezTo>
                <a:cubicBezTo>
                  <a:pt x="81923" y="696686"/>
                  <a:pt x="84392" y="718683"/>
                  <a:pt x="89180" y="740229"/>
                </a:cubicBezTo>
                <a:cubicBezTo>
                  <a:pt x="91669" y="751430"/>
                  <a:pt x="97577" y="761685"/>
                  <a:pt x="100066" y="772886"/>
                </a:cubicBezTo>
                <a:cubicBezTo>
                  <a:pt x="125612" y="887839"/>
                  <a:pt x="97332" y="797339"/>
                  <a:pt x="121838" y="870858"/>
                </a:cubicBezTo>
                <a:cubicBezTo>
                  <a:pt x="163661" y="1163637"/>
                  <a:pt x="140854" y="975426"/>
                  <a:pt x="121838" y="1621972"/>
                </a:cubicBezTo>
                <a:cubicBezTo>
                  <a:pt x="120948" y="1652221"/>
                  <a:pt x="107862" y="1699645"/>
                  <a:pt x="100066" y="1730829"/>
                </a:cubicBezTo>
                <a:cubicBezTo>
                  <a:pt x="103695" y="1937658"/>
                  <a:pt x="104060" y="2144569"/>
                  <a:pt x="110952" y="2351315"/>
                </a:cubicBezTo>
                <a:cubicBezTo>
                  <a:pt x="111334" y="2362783"/>
                  <a:pt x="116145" y="2374009"/>
                  <a:pt x="121838" y="2383972"/>
                </a:cubicBezTo>
                <a:cubicBezTo>
                  <a:pt x="130839" y="2399724"/>
                  <a:pt x="143950" y="2412751"/>
                  <a:pt x="154495" y="2427515"/>
                </a:cubicBezTo>
                <a:cubicBezTo>
                  <a:pt x="162099" y="2438161"/>
                  <a:pt x="168662" y="2449526"/>
                  <a:pt x="176266" y="2460172"/>
                </a:cubicBezTo>
                <a:cubicBezTo>
                  <a:pt x="186811" y="2474936"/>
                  <a:pt x="199781" y="2488044"/>
                  <a:pt x="208923" y="2503715"/>
                </a:cubicBezTo>
                <a:cubicBezTo>
                  <a:pt x="279522" y="2624741"/>
                  <a:pt x="219949" y="2558282"/>
                  <a:pt x="285123" y="2623458"/>
                </a:cubicBezTo>
                <a:cubicBezTo>
                  <a:pt x="302095" y="2674373"/>
                  <a:pt x="294634" y="2661539"/>
                  <a:pt x="339552" y="2721429"/>
                </a:cubicBezTo>
                <a:cubicBezTo>
                  <a:pt x="350438" y="2735943"/>
                  <a:pt x="359380" y="2752143"/>
                  <a:pt x="372209" y="2764972"/>
                </a:cubicBezTo>
                <a:cubicBezTo>
                  <a:pt x="381460" y="2774223"/>
                  <a:pt x="393980" y="2779486"/>
                  <a:pt x="404866" y="2786743"/>
                </a:cubicBezTo>
                <a:cubicBezTo>
                  <a:pt x="412123" y="2797629"/>
                  <a:pt x="416792" y="2810785"/>
                  <a:pt x="426638" y="2819400"/>
                </a:cubicBezTo>
                <a:cubicBezTo>
                  <a:pt x="446330" y="2836630"/>
                  <a:pt x="467129" y="2854668"/>
                  <a:pt x="491952" y="2862943"/>
                </a:cubicBezTo>
                <a:cubicBezTo>
                  <a:pt x="526444" y="2874441"/>
                  <a:pt x="527121" y="2871484"/>
                  <a:pt x="557266" y="2895600"/>
                </a:cubicBezTo>
                <a:cubicBezTo>
                  <a:pt x="565280" y="2902011"/>
                  <a:pt x="570498" y="2911679"/>
                  <a:pt x="579038" y="2917372"/>
                </a:cubicBezTo>
                <a:cubicBezTo>
                  <a:pt x="592540" y="2926373"/>
                  <a:pt x="609771" y="2929180"/>
                  <a:pt x="622580" y="2939143"/>
                </a:cubicBezTo>
                <a:cubicBezTo>
                  <a:pt x="642833" y="2954896"/>
                  <a:pt x="658866" y="2975429"/>
                  <a:pt x="677009" y="2993572"/>
                </a:cubicBezTo>
                <a:cubicBezTo>
                  <a:pt x="687895" y="3004458"/>
                  <a:pt x="695061" y="3021361"/>
                  <a:pt x="709666" y="3026229"/>
                </a:cubicBezTo>
                <a:cubicBezTo>
                  <a:pt x="732933" y="3033985"/>
                  <a:pt x="761939" y="3044582"/>
                  <a:pt x="785866" y="3048000"/>
                </a:cubicBezTo>
                <a:cubicBezTo>
                  <a:pt x="821966" y="3053157"/>
                  <a:pt x="858437" y="3055257"/>
                  <a:pt x="894723" y="3058886"/>
                </a:cubicBezTo>
                <a:cubicBezTo>
                  <a:pt x="905609" y="3062515"/>
                  <a:pt x="916248" y="3066989"/>
                  <a:pt x="927380" y="3069772"/>
                </a:cubicBezTo>
                <a:cubicBezTo>
                  <a:pt x="1042594" y="3098576"/>
                  <a:pt x="1150628" y="3086910"/>
                  <a:pt x="1275723" y="3091543"/>
                </a:cubicBezTo>
                <a:cubicBezTo>
                  <a:pt x="1309992" y="3102966"/>
                  <a:pt x="1313652" y="3105114"/>
                  <a:pt x="1351923" y="3113315"/>
                </a:cubicBezTo>
                <a:cubicBezTo>
                  <a:pt x="1388106" y="3121068"/>
                  <a:pt x="1423801" y="3133716"/>
                  <a:pt x="1460780" y="3135086"/>
                </a:cubicBezTo>
                <a:lnTo>
                  <a:pt x="1754695" y="3145972"/>
                </a:lnTo>
                <a:cubicBezTo>
                  <a:pt x="2046228" y="3218857"/>
                  <a:pt x="1698435" y="3135430"/>
                  <a:pt x="2549352" y="3167743"/>
                </a:cubicBezTo>
                <a:cubicBezTo>
                  <a:pt x="2586330" y="3169147"/>
                  <a:pt x="2621708" y="3183432"/>
                  <a:pt x="2658209" y="3189515"/>
                </a:cubicBezTo>
                <a:cubicBezTo>
                  <a:pt x="2763057" y="3206989"/>
                  <a:pt x="2701542" y="3198402"/>
                  <a:pt x="2843266" y="3211286"/>
                </a:cubicBezTo>
                <a:lnTo>
                  <a:pt x="3246038" y="3200400"/>
                </a:lnTo>
                <a:cubicBezTo>
                  <a:pt x="3311624" y="3197350"/>
                  <a:pt x="3329584" y="3177579"/>
                  <a:pt x="3398438" y="3167743"/>
                </a:cubicBezTo>
                <a:lnTo>
                  <a:pt x="3474638" y="3156858"/>
                </a:lnTo>
                <a:cubicBezTo>
                  <a:pt x="3481895" y="3149601"/>
                  <a:pt x="3487870" y="3140779"/>
                  <a:pt x="3496409" y="3135086"/>
                </a:cubicBezTo>
                <a:cubicBezTo>
                  <a:pt x="3509911" y="3126085"/>
                  <a:pt x="3529563" y="3125781"/>
                  <a:pt x="3539952" y="3113315"/>
                </a:cubicBezTo>
                <a:cubicBezTo>
                  <a:pt x="3549530" y="3101822"/>
                  <a:pt x="3545585" y="3083780"/>
                  <a:pt x="3550838" y="3069772"/>
                </a:cubicBezTo>
                <a:cubicBezTo>
                  <a:pt x="3556536" y="3054578"/>
                  <a:pt x="3566217" y="3041144"/>
                  <a:pt x="3572609" y="3026229"/>
                </a:cubicBezTo>
                <a:cubicBezTo>
                  <a:pt x="3599649" y="2963135"/>
                  <a:pt x="3563429" y="3023672"/>
                  <a:pt x="3605266" y="2960915"/>
                </a:cubicBezTo>
                <a:cubicBezTo>
                  <a:pt x="3611877" y="2908030"/>
                  <a:pt x="3614570" y="2869273"/>
                  <a:pt x="3627038" y="2819400"/>
                </a:cubicBezTo>
                <a:cubicBezTo>
                  <a:pt x="3629821" y="2808268"/>
                  <a:pt x="3635140" y="2797875"/>
                  <a:pt x="3637923" y="2786743"/>
                </a:cubicBezTo>
                <a:cubicBezTo>
                  <a:pt x="3642410" y="2768793"/>
                  <a:pt x="3643941" y="2750165"/>
                  <a:pt x="3648809" y="2732315"/>
                </a:cubicBezTo>
                <a:cubicBezTo>
                  <a:pt x="3690242" y="2580393"/>
                  <a:pt x="3654944" y="2745176"/>
                  <a:pt x="3681466" y="2612572"/>
                </a:cubicBezTo>
                <a:cubicBezTo>
                  <a:pt x="3677837" y="2496458"/>
                  <a:pt x="3679723" y="2380040"/>
                  <a:pt x="3670580" y="2264229"/>
                </a:cubicBezTo>
                <a:cubicBezTo>
                  <a:pt x="3668774" y="2241351"/>
                  <a:pt x="3665036" y="2215143"/>
                  <a:pt x="3648809" y="2198915"/>
                </a:cubicBezTo>
                <a:lnTo>
                  <a:pt x="3627038" y="2177143"/>
                </a:lnTo>
                <a:cubicBezTo>
                  <a:pt x="3623409" y="2162629"/>
                  <a:pt x="3622843" y="2146981"/>
                  <a:pt x="3616152" y="2133600"/>
                </a:cubicBezTo>
                <a:cubicBezTo>
                  <a:pt x="3611562" y="2124420"/>
                  <a:pt x="3600073" y="2120368"/>
                  <a:pt x="3594380" y="2111829"/>
                </a:cubicBezTo>
                <a:cubicBezTo>
                  <a:pt x="3585379" y="2098327"/>
                  <a:pt x="3580660" y="2082375"/>
                  <a:pt x="3572609" y="2068286"/>
                </a:cubicBezTo>
                <a:cubicBezTo>
                  <a:pt x="3566118" y="2056927"/>
                  <a:pt x="3556689" y="2047331"/>
                  <a:pt x="3550838" y="2035629"/>
                </a:cubicBezTo>
                <a:cubicBezTo>
                  <a:pt x="3545706" y="2025366"/>
                  <a:pt x="3546837" y="2012152"/>
                  <a:pt x="3539952" y="2002972"/>
                </a:cubicBezTo>
                <a:cubicBezTo>
                  <a:pt x="3524557" y="1982446"/>
                  <a:pt x="3485523" y="1948543"/>
                  <a:pt x="3485523" y="1948543"/>
                </a:cubicBezTo>
                <a:cubicBezTo>
                  <a:pt x="3478266" y="1934029"/>
                  <a:pt x="3470144" y="1919915"/>
                  <a:pt x="3463752" y="1905000"/>
                </a:cubicBezTo>
                <a:cubicBezTo>
                  <a:pt x="3459232" y="1894453"/>
                  <a:pt x="3459231" y="1881890"/>
                  <a:pt x="3452866" y="1872343"/>
                </a:cubicBezTo>
                <a:cubicBezTo>
                  <a:pt x="3444327" y="1859534"/>
                  <a:pt x="3431095" y="1850572"/>
                  <a:pt x="3420209" y="1839686"/>
                </a:cubicBezTo>
                <a:cubicBezTo>
                  <a:pt x="3360780" y="1720825"/>
                  <a:pt x="3437584" y="1856433"/>
                  <a:pt x="3365780" y="1774372"/>
                </a:cubicBezTo>
                <a:cubicBezTo>
                  <a:pt x="3348550" y="1754680"/>
                  <a:pt x="3340740" y="1727560"/>
                  <a:pt x="3322238" y="1709058"/>
                </a:cubicBezTo>
                <a:cubicBezTo>
                  <a:pt x="3314981" y="1701801"/>
                  <a:pt x="3306624" y="1695497"/>
                  <a:pt x="3300466" y="1687286"/>
                </a:cubicBezTo>
                <a:cubicBezTo>
                  <a:pt x="3284766" y="1666353"/>
                  <a:pt x="3256923" y="1621972"/>
                  <a:pt x="3256923" y="1621972"/>
                </a:cubicBezTo>
                <a:cubicBezTo>
                  <a:pt x="3226090" y="1529468"/>
                  <a:pt x="3269091" y="1642251"/>
                  <a:pt x="3224266" y="1567543"/>
                </a:cubicBezTo>
                <a:cubicBezTo>
                  <a:pt x="3218362" y="1557704"/>
                  <a:pt x="3217900" y="1545433"/>
                  <a:pt x="3213380" y="1534886"/>
                </a:cubicBezTo>
                <a:cubicBezTo>
                  <a:pt x="3206988" y="1519971"/>
                  <a:pt x="3198001" y="1506258"/>
                  <a:pt x="3191609" y="1491343"/>
                </a:cubicBezTo>
                <a:cubicBezTo>
                  <a:pt x="3187089" y="1480796"/>
                  <a:pt x="3185855" y="1468949"/>
                  <a:pt x="3180723" y="1458686"/>
                </a:cubicBezTo>
                <a:cubicBezTo>
                  <a:pt x="3166990" y="1431220"/>
                  <a:pt x="3157432" y="1424509"/>
                  <a:pt x="3137180" y="1404258"/>
                </a:cubicBezTo>
                <a:cubicBezTo>
                  <a:pt x="3110278" y="1323548"/>
                  <a:pt x="3125672" y="1359470"/>
                  <a:pt x="3093638" y="1295400"/>
                </a:cubicBezTo>
                <a:cubicBezTo>
                  <a:pt x="3082615" y="1229267"/>
                  <a:pt x="3090762" y="1238661"/>
                  <a:pt x="3060980" y="1186543"/>
                </a:cubicBezTo>
                <a:cubicBezTo>
                  <a:pt x="3054489" y="1175184"/>
                  <a:pt x="3049055" y="1162501"/>
                  <a:pt x="3039209" y="1153886"/>
                </a:cubicBezTo>
                <a:cubicBezTo>
                  <a:pt x="3019517" y="1136656"/>
                  <a:pt x="2992397" y="1128845"/>
                  <a:pt x="2973895" y="1110343"/>
                </a:cubicBezTo>
                <a:lnTo>
                  <a:pt x="2919466" y="1055915"/>
                </a:lnTo>
                <a:lnTo>
                  <a:pt x="2897695" y="1034143"/>
                </a:lnTo>
                <a:lnTo>
                  <a:pt x="2875923" y="1012372"/>
                </a:lnTo>
                <a:cubicBezTo>
                  <a:pt x="2872295" y="1001486"/>
                  <a:pt x="2869558" y="990262"/>
                  <a:pt x="2865038" y="979715"/>
                </a:cubicBezTo>
                <a:cubicBezTo>
                  <a:pt x="2858646" y="964799"/>
                  <a:pt x="2848398" y="951567"/>
                  <a:pt x="2843266" y="936172"/>
                </a:cubicBezTo>
                <a:cubicBezTo>
                  <a:pt x="2837415" y="918619"/>
                  <a:pt x="2836394" y="899805"/>
                  <a:pt x="2832380" y="881743"/>
                </a:cubicBezTo>
                <a:cubicBezTo>
                  <a:pt x="2829135" y="867138"/>
                  <a:pt x="2825123" y="852714"/>
                  <a:pt x="2821495" y="838200"/>
                </a:cubicBezTo>
                <a:cubicBezTo>
                  <a:pt x="2817866" y="801914"/>
                  <a:pt x="2816154" y="765386"/>
                  <a:pt x="2810609" y="729343"/>
                </a:cubicBezTo>
                <a:cubicBezTo>
                  <a:pt x="2808864" y="718002"/>
                  <a:pt x="2802506" y="707818"/>
                  <a:pt x="2799723" y="696686"/>
                </a:cubicBezTo>
                <a:cubicBezTo>
                  <a:pt x="2794548" y="675987"/>
                  <a:pt x="2786336" y="621071"/>
                  <a:pt x="2777952" y="598715"/>
                </a:cubicBezTo>
                <a:cubicBezTo>
                  <a:pt x="2772254" y="583521"/>
                  <a:pt x="2762207" y="570239"/>
                  <a:pt x="2756180" y="555172"/>
                </a:cubicBezTo>
                <a:cubicBezTo>
                  <a:pt x="2717315" y="458010"/>
                  <a:pt x="2754525" y="520033"/>
                  <a:pt x="2712638" y="457200"/>
                </a:cubicBezTo>
                <a:cubicBezTo>
                  <a:pt x="2696184" y="391389"/>
                  <a:pt x="2706485" y="427859"/>
                  <a:pt x="2679980" y="348343"/>
                </a:cubicBezTo>
                <a:lnTo>
                  <a:pt x="2669095" y="315686"/>
                </a:lnTo>
                <a:cubicBezTo>
                  <a:pt x="2665466" y="304800"/>
                  <a:pt x="2660459" y="294281"/>
                  <a:pt x="2658209" y="283029"/>
                </a:cubicBezTo>
                <a:cubicBezTo>
                  <a:pt x="2654580" y="264886"/>
                  <a:pt x="2660406" y="241683"/>
                  <a:pt x="2647323" y="228600"/>
                </a:cubicBezTo>
                <a:cubicBezTo>
                  <a:pt x="2624374" y="205651"/>
                  <a:pt x="2591027" y="195321"/>
                  <a:pt x="2560238" y="185058"/>
                </a:cubicBezTo>
                <a:cubicBezTo>
                  <a:pt x="2501880" y="165605"/>
                  <a:pt x="2551968" y="180801"/>
                  <a:pt x="2473152" y="163286"/>
                </a:cubicBezTo>
                <a:cubicBezTo>
                  <a:pt x="2403797" y="147873"/>
                  <a:pt x="2431158" y="146491"/>
                  <a:pt x="2331638" y="141515"/>
                </a:cubicBezTo>
                <a:cubicBezTo>
                  <a:pt x="2219234" y="135895"/>
                  <a:pt x="2106666" y="134258"/>
                  <a:pt x="1994180" y="130629"/>
                </a:cubicBezTo>
                <a:cubicBezTo>
                  <a:pt x="1947027" y="125390"/>
                  <a:pt x="1879749" y="119714"/>
                  <a:pt x="1830895" y="108858"/>
                </a:cubicBezTo>
                <a:cubicBezTo>
                  <a:pt x="1804156" y="102916"/>
                  <a:pt x="1783148" y="88140"/>
                  <a:pt x="1754695" y="87086"/>
                </a:cubicBezTo>
                <a:cubicBezTo>
                  <a:pt x="1573354" y="80370"/>
                  <a:pt x="1391830" y="80187"/>
                  <a:pt x="1210409" y="76200"/>
                </a:cubicBezTo>
                <a:cubicBezTo>
                  <a:pt x="742281" y="65912"/>
                  <a:pt x="874523" y="69916"/>
                  <a:pt x="502838" y="54429"/>
                </a:cubicBezTo>
                <a:cubicBezTo>
                  <a:pt x="427942" y="29464"/>
                  <a:pt x="518496" y="57276"/>
                  <a:pt x="383095" y="32658"/>
                </a:cubicBezTo>
                <a:cubicBezTo>
                  <a:pt x="371806" y="30605"/>
                  <a:pt x="361690" y="24022"/>
                  <a:pt x="350438" y="21772"/>
                </a:cubicBezTo>
                <a:cubicBezTo>
                  <a:pt x="155412" y="-17234"/>
                  <a:pt x="359781" y="32272"/>
                  <a:pt x="230695" y="0"/>
                </a:cubicBezTo>
                <a:cubicBezTo>
                  <a:pt x="187152" y="3629"/>
                  <a:pt x="142911" y="2317"/>
                  <a:pt x="100066" y="10886"/>
                </a:cubicBezTo>
                <a:cubicBezTo>
                  <a:pt x="68659" y="17167"/>
                  <a:pt x="54963" y="51334"/>
                  <a:pt x="45638" y="76200"/>
                </a:cubicBezTo>
                <a:cubicBezTo>
                  <a:pt x="40385" y="90208"/>
                  <a:pt x="40646" y="105992"/>
                  <a:pt x="34752" y="119743"/>
                </a:cubicBezTo>
                <a:cubicBezTo>
                  <a:pt x="29598" y="131768"/>
                  <a:pt x="20237" y="141514"/>
                  <a:pt x="12980" y="152400"/>
                </a:cubicBezTo>
                <a:cubicBezTo>
                  <a:pt x="-7084" y="212597"/>
                  <a:pt x="2095" y="173583"/>
                  <a:pt x="2095" y="272143"/>
                </a:cubicBezTo>
              </a:path>
            </a:pathLst>
          </a:cu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Freeform 8"/>
          <p:cNvSpPr/>
          <p:nvPr/>
        </p:nvSpPr>
        <p:spPr>
          <a:xfrm>
            <a:off x="2555776" y="4437112"/>
            <a:ext cx="1591681" cy="936104"/>
          </a:xfrm>
          <a:custGeom>
            <a:avLst/>
            <a:gdLst>
              <a:gd name="connsiteX0" fmla="*/ 174171 w 2351314"/>
              <a:gd name="connsiteY0" fmla="*/ 87086 h 2939408"/>
              <a:gd name="connsiteX1" fmla="*/ 108857 w 2351314"/>
              <a:gd name="connsiteY1" fmla="*/ 108857 h 2939408"/>
              <a:gd name="connsiteX2" fmla="*/ 87085 w 2351314"/>
              <a:gd name="connsiteY2" fmla="*/ 130629 h 2939408"/>
              <a:gd name="connsiteX3" fmla="*/ 54428 w 2351314"/>
              <a:gd name="connsiteY3" fmla="*/ 152400 h 2939408"/>
              <a:gd name="connsiteX4" fmla="*/ 32657 w 2351314"/>
              <a:gd name="connsiteY4" fmla="*/ 185057 h 2939408"/>
              <a:gd name="connsiteX5" fmla="*/ 21771 w 2351314"/>
              <a:gd name="connsiteY5" fmla="*/ 217714 h 2939408"/>
              <a:gd name="connsiteX6" fmla="*/ 0 w 2351314"/>
              <a:gd name="connsiteY6" fmla="*/ 315686 h 2939408"/>
              <a:gd name="connsiteX7" fmla="*/ 10885 w 2351314"/>
              <a:gd name="connsiteY7" fmla="*/ 522514 h 2939408"/>
              <a:gd name="connsiteX8" fmla="*/ 32657 w 2351314"/>
              <a:gd name="connsiteY8" fmla="*/ 609600 h 2939408"/>
              <a:gd name="connsiteX9" fmla="*/ 43542 w 2351314"/>
              <a:gd name="connsiteY9" fmla="*/ 664029 h 2939408"/>
              <a:gd name="connsiteX10" fmla="*/ 54428 w 2351314"/>
              <a:gd name="connsiteY10" fmla="*/ 707571 h 2939408"/>
              <a:gd name="connsiteX11" fmla="*/ 65314 w 2351314"/>
              <a:gd name="connsiteY11" fmla="*/ 772886 h 2939408"/>
              <a:gd name="connsiteX12" fmla="*/ 87085 w 2351314"/>
              <a:gd name="connsiteY12" fmla="*/ 805543 h 2939408"/>
              <a:gd name="connsiteX13" fmla="*/ 108857 w 2351314"/>
              <a:gd name="connsiteY13" fmla="*/ 870857 h 2939408"/>
              <a:gd name="connsiteX14" fmla="*/ 163285 w 2351314"/>
              <a:gd name="connsiteY14" fmla="*/ 968829 h 2939408"/>
              <a:gd name="connsiteX15" fmla="*/ 185057 w 2351314"/>
              <a:gd name="connsiteY15" fmla="*/ 990600 h 2939408"/>
              <a:gd name="connsiteX16" fmla="*/ 228600 w 2351314"/>
              <a:gd name="connsiteY16" fmla="*/ 1045029 h 2939408"/>
              <a:gd name="connsiteX17" fmla="*/ 272142 w 2351314"/>
              <a:gd name="connsiteY17" fmla="*/ 1110343 h 2939408"/>
              <a:gd name="connsiteX18" fmla="*/ 326571 w 2351314"/>
              <a:gd name="connsiteY18" fmla="*/ 1164771 h 2939408"/>
              <a:gd name="connsiteX19" fmla="*/ 370114 w 2351314"/>
              <a:gd name="connsiteY19" fmla="*/ 1219200 h 2939408"/>
              <a:gd name="connsiteX20" fmla="*/ 424542 w 2351314"/>
              <a:gd name="connsiteY20" fmla="*/ 1317171 h 2939408"/>
              <a:gd name="connsiteX21" fmla="*/ 457200 w 2351314"/>
              <a:gd name="connsiteY21" fmla="*/ 1338943 h 2939408"/>
              <a:gd name="connsiteX22" fmla="*/ 468085 w 2351314"/>
              <a:gd name="connsiteY22" fmla="*/ 1371600 h 2939408"/>
              <a:gd name="connsiteX23" fmla="*/ 511628 w 2351314"/>
              <a:gd name="connsiteY23" fmla="*/ 1426029 h 2939408"/>
              <a:gd name="connsiteX24" fmla="*/ 533400 w 2351314"/>
              <a:gd name="connsiteY24" fmla="*/ 1491343 h 2939408"/>
              <a:gd name="connsiteX25" fmla="*/ 555171 w 2351314"/>
              <a:gd name="connsiteY25" fmla="*/ 1534886 h 2939408"/>
              <a:gd name="connsiteX26" fmla="*/ 576942 w 2351314"/>
              <a:gd name="connsiteY26" fmla="*/ 1621971 h 2939408"/>
              <a:gd name="connsiteX27" fmla="*/ 598714 w 2351314"/>
              <a:gd name="connsiteY27" fmla="*/ 1654629 h 2939408"/>
              <a:gd name="connsiteX28" fmla="*/ 609600 w 2351314"/>
              <a:gd name="connsiteY28" fmla="*/ 1687286 h 2939408"/>
              <a:gd name="connsiteX29" fmla="*/ 642257 w 2351314"/>
              <a:gd name="connsiteY29" fmla="*/ 1719943 h 2939408"/>
              <a:gd name="connsiteX30" fmla="*/ 653142 w 2351314"/>
              <a:gd name="connsiteY30" fmla="*/ 1752600 h 2939408"/>
              <a:gd name="connsiteX31" fmla="*/ 696685 w 2351314"/>
              <a:gd name="connsiteY31" fmla="*/ 1817914 h 2939408"/>
              <a:gd name="connsiteX32" fmla="*/ 729342 w 2351314"/>
              <a:gd name="connsiteY32" fmla="*/ 1915886 h 2939408"/>
              <a:gd name="connsiteX33" fmla="*/ 751114 w 2351314"/>
              <a:gd name="connsiteY33" fmla="*/ 1992086 h 2939408"/>
              <a:gd name="connsiteX34" fmla="*/ 772885 w 2351314"/>
              <a:gd name="connsiteY34" fmla="*/ 2046514 h 2939408"/>
              <a:gd name="connsiteX35" fmla="*/ 794657 w 2351314"/>
              <a:gd name="connsiteY35" fmla="*/ 2090057 h 2939408"/>
              <a:gd name="connsiteX36" fmla="*/ 816428 w 2351314"/>
              <a:gd name="connsiteY36" fmla="*/ 2155371 h 2939408"/>
              <a:gd name="connsiteX37" fmla="*/ 827314 w 2351314"/>
              <a:gd name="connsiteY37" fmla="*/ 2188029 h 2939408"/>
              <a:gd name="connsiteX38" fmla="*/ 849085 w 2351314"/>
              <a:gd name="connsiteY38" fmla="*/ 2275114 h 2939408"/>
              <a:gd name="connsiteX39" fmla="*/ 859971 w 2351314"/>
              <a:gd name="connsiteY39" fmla="*/ 2351314 h 2939408"/>
              <a:gd name="connsiteX40" fmla="*/ 892628 w 2351314"/>
              <a:gd name="connsiteY40" fmla="*/ 2503714 h 2939408"/>
              <a:gd name="connsiteX41" fmla="*/ 914400 w 2351314"/>
              <a:gd name="connsiteY41" fmla="*/ 2677886 h 2939408"/>
              <a:gd name="connsiteX42" fmla="*/ 936171 w 2351314"/>
              <a:gd name="connsiteY42" fmla="*/ 2721429 h 2939408"/>
              <a:gd name="connsiteX43" fmla="*/ 947057 w 2351314"/>
              <a:gd name="connsiteY43" fmla="*/ 2754086 h 2939408"/>
              <a:gd name="connsiteX44" fmla="*/ 1012371 w 2351314"/>
              <a:gd name="connsiteY44" fmla="*/ 2841171 h 2939408"/>
              <a:gd name="connsiteX45" fmla="*/ 1099457 w 2351314"/>
              <a:gd name="connsiteY45" fmla="*/ 2884714 h 2939408"/>
              <a:gd name="connsiteX46" fmla="*/ 1240971 w 2351314"/>
              <a:gd name="connsiteY46" fmla="*/ 2917371 h 2939408"/>
              <a:gd name="connsiteX47" fmla="*/ 1284514 w 2351314"/>
              <a:gd name="connsiteY47" fmla="*/ 2939143 h 2939408"/>
              <a:gd name="connsiteX48" fmla="*/ 1567542 w 2351314"/>
              <a:gd name="connsiteY48" fmla="*/ 2917371 h 2939408"/>
              <a:gd name="connsiteX49" fmla="*/ 1611085 w 2351314"/>
              <a:gd name="connsiteY49" fmla="*/ 2895600 h 2939408"/>
              <a:gd name="connsiteX50" fmla="*/ 1719942 w 2351314"/>
              <a:gd name="connsiteY50" fmla="*/ 2873829 h 2939408"/>
              <a:gd name="connsiteX51" fmla="*/ 1763485 w 2351314"/>
              <a:gd name="connsiteY51" fmla="*/ 2862943 h 2939408"/>
              <a:gd name="connsiteX52" fmla="*/ 1817914 w 2351314"/>
              <a:gd name="connsiteY52" fmla="*/ 2852057 h 2939408"/>
              <a:gd name="connsiteX53" fmla="*/ 1850571 w 2351314"/>
              <a:gd name="connsiteY53" fmla="*/ 2841171 h 2939408"/>
              <a:gd name="connsiteX54" fmla="*/ 1981200 w 2351314"/>
              <a:gd name="connsiteY54" fmla="*/ 2830286 h 2939408"/>
              <a:gd name="connsiteX55" fmla="*/ 2079171 w 2351314"/>
              <a:gd name="connsiteY55" fmla="*/ 2775857 h 2939408"/>
              <a:gd name="connsiteX56" fmla="*/ 2122714 w 2351314"/>
              <a:gd name="connsiteY56" fmla="*/ 2754086 h 2939408"/>
              <a:gd name="connsiteX57" fmla="*/ 2198914 w 2351314"/>
              <a:gd name="connsiteY57" fmla="*/ 2688771 h 2939408"/>
              <a:gd name="connsiteX58" fmla="*/ 2220685 w 2351314"/>
              <a:gd name="connsiteY58" fmla="*/ 2656114 h 2939408"/>
              <a:gd name="connsiteX59" fmla="*/ 2231571 w 2351314"/>
              <a:gd name="connsiteY59" fmla="*/ 2623457 h 2939408"/>
              <a:gd name="connsiteX60" fmla="*/ 2275114 w 2351314"/>
              <a:gd name="connsiteY60" fmla="*/ 2558143 h 2939408"/>
              <a:gd name="connsiteX61" fmla="*/ 2296885 w 2351314"/>
              <a:gd name="connsiteY61" fmla="*/ 2514600 h 2939408"/>
              <a:gd name="connsiteX62" fmla="*/ 2351314 w 2351314"/>
              <a:gd name="connsiteY62" fmla="*/ 2416629 h 2939408"/>
              <a:gd name="connsiteX63" fmla="*/ 2340428 w 2351314"/>
              <a:gd name="connsiteY63" fmla="*/ 2198914 h 2939408"/>
              <a:gd name="connsiteX64" fmla="*/ 2329542 w 2351314"/>
              <a:gd name="connsiteY64" fmla="*/ 2166257 h 2939408"/>
              <a:gd name="connsiteX65" fmla="*/ 2318657 w 2351314"/>
              <a:gd name="connsiteY65" fmla="*/ 2122714 h 2939408"/>
              <a:gd name="connsiteX66" fmla="*/ 2307771 w 2351314"/>
              <a:gd name="connsiteY66" fmla="*/ 2068286 h 2939408"/>
              <a:gd name="connsiteX67" fmla="*/ 2286000 w 2351314"/>
              <a:gd name="connsiteY67" fmla="*/ 2024743 h 2939408"/>
              <a:gd name="connsiteX68" fmla="*/ 2264228 w 2351314"/>
              <a:gd name="connsiteY68" fmla="*/ 1970314 h 2939408"/>
              <a:gd name="connsiteX69" fmla="*/ 2253342 w 2351314"/>
              <a:gd name="connsiteY69" fmla="*/ 1905000 h 2939408"/>
              <a:gd name="connsiteX70" fmla="*/ 2231571 w 2351314"/>
              <a:gd name="connsiteY70" fmla="*/ 1861457 h 2939408"/>
              <a:gd name="connsiteX71" fmla="*/ 2209800 w 2351314"/>
              <a:gd name="connsiteY71" fmla="*/ 1807029 h 2939408"/>
              <a:gd name="connsiteX72" fmla="*/ 2155371 w 2351314"/>
              <a:gd name="connsiteY72" fmla="*/ 1730829 h 2939408"/>
              <a:gd name="connsiteX73" fmla="*/ 2100942 w 2351314"/>
              <a:gd name="connsiteY73" fmla="*/ 1632857 h 2939408"/>
              <a:gd name="connsiteX74" fmla="*/ 2068285 w 2351314"/>
              <a:gd name="connsiteY74" fmla="*/ 1545771 h 2939408"/>
              <a:gd name="connsiteX75" fmla="*/ 2046514 w 2351314"/>
              <a:gd name="connsiteY75" fmla="*/ 1491343 h 2939408"/>
              <a:gd name="connsiteX76" fmla="*/ 2013857 w 2351314"/>
              <a:gd name="connsiteY76" fmla="*/ 1436914 h 2939408"/>
              <a:gd name="connsiteX77" fmla="*/ 1970314 w 2351314"/>
              <a:gd name="connsiteY77" fmla="*/ 1338943 h 2939408"/>
              <a:gd name="connsiteX78" fmla="*/ 1948542 w 2351314"/>
              <a:gd name="connsiteY78" fmla="*/ 1317171 h 2939408"/>
              <a:gd name="connsiteX79" fmla="*/ 1905000 w 2351314"/>
              <a:gd name="connsiteY79" fmla="*/ 1251857 h 2939408"/>
              <a:gd name="connsiteX80" fmla="*/ 1872342 w 2351314"/>
              <a:gd name="connsiteY80" fmla="*/ 1175657 h 2939408"/>
              <a:gd name="connsiteX81" fmla="*/ 1828800 w 2351314"/>
              <a:gd name="connsiteY81" fmla="*/ 1088571 h 2939408"/>
              <a:gd name="connsiteX82" fmla="*/ 1807028 w 2351314"/>
              <a:gd name="connsiteY82" fmla="*/ 1055914 h 2939408"/>
              <a:gd name="connsiteX83" fmla="*/ 1796142 w 2351314"/>
              <a:gd name="connsiteY83" fmla="*/ 1023257 h 2939408"/>
              <a:gd name="connsiteX84" fmla="*/ 1774371 w 2351314"/>
              <a:gd name="connsiteY84" fmla="*/ 990600 h 2939408"/>
              <a:gd name="connsiteX85" fmla="*/ 1752600 w 2351314"/>
              <a:gd name="connsiteY85" fmla="*/ 925286 h 2939408"/>
              <a:gd name="connsiteX86" fmla="*/ 1752600 w 2351314"/>
              <a:gd name="connsiteY86" fmla="*/ 370114 h 2939408"/>
              <a:gd name="connsiteX87" fmla="*/ 1730828 w 2351314"/>
              <a:gd name="connsiteY87" fmla="*/ 337457 h 2939408"/>
              <a:gd name="connsiteX88" fmla="*/ 1687285 w 2351314"/>
              <a:gd name="connsiteY88" fmla="*/ 261257 h 2939408"/>
              <a:gd name="connsiteX89" fmla="*/ 1676400 w 2351314"/>
              <a:gd name="connsiteY89" fmla="*/ 228600 h 2939408"/>
              <a:gd name="connsiteX90" fmla="*/ 1632857 w 2351314"/>
              <a:gd name="connsiteY90" fmla="*/ 174171 h 2939408"/>
              <a:gd name="connsiteX91" fmla="*/ 1578428 w 2351314"/>
              <a:gd name="connsiteY91" fmla="*/ 119743 h 2939408"/>
              <a:gd name="connsiteX92" fmla="*/ 1491342 w 2351314"/>
              <a:gd name="connsiteY92" fmla="*/ 76200 h 2939408"/>
              <a:gd name="connsiteX93" fmla="*/ 1426028 w 2351314"/>
              <a:gd name="connsiteY93" fmla="*/ 54429 h 2939408"/>
              <a:gd name="connsiteX94" fmla="*/ 1317171 w 2351314"/>
              <a:gd name="connsiteY94" fmla="*/ 21771 h 2939408"/>
              <a:gd name="connsiteX95" fmla="*/ 1262742 w 2351314"/>
              <a:gd name="connsiteY95" fmla="*/ 10886 h 2939408"/>
              <a:gd name="connsiteX96" fmla="*/ 1197428 w 2351314"/>
              <a:gd name="connsiteY96" fmla="*/ 0 h 2939408"/>
              <a:gd name="connsiteX97" fmla="*/ 141514 w 2351314"/>
              <a:gd name="connsiteY97" fmla="*/ 10886 h 2939408"/>
              <a:gd name="connsiteX98" fmla="*/ 87085 w 2351314"/>
              <a:gd name="connsiteY98" fmla="*/ 65314 h 2939408"/>
              <a:gd name="connsiteX99" fmla="*/ 65314 w 2351314"/>
              <a:gd name="connsiteY99" fmla="*/ 87086 h 2939408"/>
              <a:gd name="connsiteX100" fmla="*/ 54428 w 2351314"/>
              <a:gd name="connsiteY100" fmla="*/ 130629 h 2939408"/>
              <a:gd name="connsiteX101" fmla="*/ 32657 w 2351314"/>
              <a:gd name="connsiteY101" fmla="*/ 174171 h 2939408"/>
              <a:gd name="connsiteX102" fmla="*/ 21771 w 2351314"/>
              <a:gd name="connsiteY102" fmla="*/ 206829 h 2939408"/>
              <a:gd name="connsiteX103" fmla="*/ 10885 w 2351314"/>
              <a:gd name="connsiteY103" fmla="*/ 283029 h 2939408"/>
              <a:gd name="connsiteX104" fmla="*/ 0 w 2351314"/>
              <a:gd name="connsiteY104" fmla="*/ 326571 h 2939408"/>
              <a:gd name="connsiteX105" fmla="*/ 10885 w 2351314"/>
              <a:gd name="connsiteY105" fmla="*/ 522514 h 2939408"/>
              <a:gd name="connsiteX106" fmla="*/ 43542 w 2351314"/>
              <a:gd name="connsiteY106" fmla="*/ 631371 h 2939408"/>
              <a:gd name="connsiteX107" fmla="*/ 54428 w 2351314"/>
              <a:gd name="connsiteY107" fmla="*/ 664029 h 2939408"/>
              <a:gd name="connsiteX108" fmla="*/ 76200 w 2351314"/>
              <a:gd name="connsiteY108" fmla="*/ 696686 h 2939408"/>
              <a:gd name="connsiteX109" fmla="*/ 97971 w 2351314"/>
              <a:gd name="connsiteY109" fmla="*/ 762000 h 2939408"/>
              <a:gd name="connsiteX110" fmla="*/ 119742 w 2351314"/>
              <a:gd name="connsiteY110" fmla="*/ 805543 h 2939408"/>
              <a:gd name="connsiteX111" fmla="*/ 119742 w 2351314"/>
              <a:gd name="connsiteY111" fmla="*/ 903514 h 293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2351314" h="2939408">
                <a:moveTo>
                  <a:pt x="174171" y="87086"/>
                </a:moveTo>
                <a:cubicBezTo>
                  <a:pt x="152400" y="94343"/>
                  <a:pt x="129383" y="98594"/>
                  <a:pt x="108857" y="108857"/>
                </a:cubicBezTo>
                <a:cubicBezTo>
                  <a:pt x="99677" y="113447"/>
                  <a:pt x="95099" y="124218"/>
                  <a:pt x="87085" y="130629"/>
                </a:cubicBezTo>
                <a:cubicBezTo>
                  <a:pt x="76869" y="138802"/>
                  <a:pt x="65314" y="145143"/>
                  <a:pt x="54428" y="152400"/>
                </a:cubicBezTo>
                <a:cubicBezTo>
                  <a:pt x="47171" y="163286"/>
                  <a:pt x="38508" y="173355"/>
                  <a:pt x="32657" y="185057"/>
                </a:cubicBezTo>
                <a:cubicBezTo>
                  <a:pt x="27525" y="195320"/>
                  <a:pt x="24923" y="206681"/>
                  <a:pt x="21771" y="217714"/>
                </a:cubicBezTo>
                <a:cubicBezTo>
                  <a:pt x="11520" y="253590"/>
                  <a:pt x="7483" y="278266"/>
                  <a:pt x="0" y="315686"/>
                </a:cubicBezTo>
                <a:cubicBezTo>
                  <a:pt x="3628" y="384629"/>
                  <a:pt x="5152" y="453714"/>
                  <a:pt x="10885" y="522514"/>
                </a:cubicBezTo>
                <a:cubicBezTo>
                  <a:pt x="15901" y="582705"/>
                  <a:pt x="20956" y="562795"/>
                  <a:pt x="32657" y="609600"/>
                </a:cubicBezTo>
                <a:cubicBezTo>
                  <a:pt x="37144" y="627550"/>
                  <a:pt x="39528" y="645967"/>
                  <a:pt x="43542" y="664029"/>
                </a:cubicBezTo>
                <a:cubicBezTo>
                  <a:pt x="46787" y="678633"/>
                  <a:pt x="51494" y="692901"/>
                  <a:pt x="54428" y="707571"/>
                </a:cubicBezTo>
                <a:cubicBezTo>
                  <a:pt x="58757" y="729214"/>
                  <a:pt x="58334" y="751947"/>
                  <a:pt x="65314" y="772886"/>
                </a:cubicBezTo>
                <a:cubicBezTo>
                  <a:pt x="69451" y="785298"/>
                  <a:pt x="81772" y="793588"/>
                  <a:pt x="87085" y="805543"/>
                </a:cubicBezTo>
                <a:cubicBezTo>
                  <a:pt x="96406" y="826514"/>
                  <a:pt x="98594" y="850331"/>
                  <a:pt x="108857" y="870857"/>
                </a:cubicBezTo>
                <a:cubicBezTo>
                  <a:pt x="126112" y="905368"/>
                  <a:pt x="140504" y="936936"/>
                  <a:pt x="163285" y="968829"/>
                </a:cubicBezTo>
                <a:cubicBezTo>
                  <a:pt x="169250" y="977180"/>
                  <a:pt x="178378" y="982808"/>
                  <a:pt x="185057" y="990600"/>
                </a:cubicBezTo>
                <a:cubicBezTo>
                  <a:pt x="200178" y="1008241"/>
                  <a:pt x="214934" y="1026238"/>
                  <a:pt x="228600" y="1045029"/>
                </a:cubicBezTo>
                <a:cubicBezTo>
                  <a:pt x="243990" y="1066190"/>
                  <a:pt x="255573" y="1090092"/>
                  <a:pt x="272142" y="1110343"/>
                </a:cubicBezTo>
                <a:cubicBezTo>
                  <a:pt x="288390" y="1130201"/>
                  <a:pt x="312339" y="1143422"/>
                  <a:pt x="326571" y="1164771"/>
                </a:cubicBezTo>
                <a:cubicBezTo>
                  <a:pt x="354035" y="1205969"/>
                  <a:pt x="339091" y="1188178"/>
                  <a:pt x="370114" y="1219200"/>
                </a:cubicBezTo>
                <a:cubicBezTo>
                  <a:pt x="381458" y="1253230"/>
                  <a:pt x="392460" y="1295783"/>
                  <a:pt x="424542" y="1317171"/>
                </a:cubicBezTo>
                <a:lnTo>
                  <a:pt x="457200" y="1338943"/>
                </a:lnTo>
                <a:cubicBezTo>
                  <a:pt x="460828" y="1349829"/>
                  <a:pt x="462953" y="1361337"/>
                  <a:pt x="468085" y="1371600"/>
                </a:cubicBezTo>
                <a:cubicBezTo>
                  <a:pt x="481816" y="1399061"/>
                  <a:pt x="491380" y="1405780"/>
                  <a:pt x="511628" y="1426029"/>
                </a:cubicBezTo>
                <a:cubicBezTo>
                  <a:pt x="518885" y="1447800"/>
                  <a:pt x="523137" y="1470817"/>
                  <a:pt x="533400" y="1491343"/>
                </a:cubicBezTo>
                <a:cubicBezTo>
                  <a:pt x="540657" y="1505857"/>
                  <a:pt x="550040" y="1519491"/>
                  <a:pt x="555171" y="1534886"/>
                </a:cubicBezTo>
                <a:cubicBezTo>
                  <a:pt x="564633" y="1563272"/>
                  <a:pt x="560344" y="1597075"/>
                  <a:pt x="576942" y="1621971"/>
                </a:cubicBezTo>
                <a:cubicBezTo>
                  <a:pt x="584199" y="1632857"/>
                  <a:pt x="592863" y="1642927"/>
                  <a:pt x="598714" y="1654629"/>
                </a:cubicBezTo>
                <a:cubicBezTo>
                  <a:pt x="603846" y="1664892"/>
                  <a:pt x="603235" y="1677739"/>
                  <a:pt x="609600" y="1687286"/>
                </a:cubicBezTo>
                <a:cubicBezTo>
                  <a:pt x="618139" y="1700095"/>
                  <a:pt x="631371" y="1709057"/>
                  <a:pt x="642257" y="1719943"/>
                </a:cubicBezTo>
                <a:cubicBezTo>
                  <a:pt x="645885" y="1730829"/>
                  <a:pt x="647570" y="1742570"/>
                  <a:pt x="653142" y="1752600"/>
                </a:cubicBezTo>
                <a:cubicBezTo>
                  <a:pt x="665849" y="1775473"/>
                  <a:pt x="696685" y="1817914"/>
                  <a:pt x="696685" y="1817914"/>
                </a:cubicBezTo>
                <a:cubicBezTo>
                  <a:pt x="715035" y="1909664"/>
                  <a:pt x="695541" y="1837017"/>
                  <a:pt x="729342" y="1915886"/>
                </a:cubicBezTo>
                <a:cubicBezTo>
                  <a:pt x="745068" y="1952581"/>
                  <a:pt x="737303" y="1950652"/>
                  <a:pt x="751114" y="1992086"/>
                </a:cubicBezTo>
                <a:cubicBezTo>
                  <a:pt x="757293" y="2010623"/>
                  <a:pt x="764949" y="2028658"/>
                  <a:pt x="772885" y="2046514"/>
                </a:cubicBezTo>
                <a:cubicBezTo>
                  <a:pt x="779476" y="2061343"/>
                  <a:pt x="788630" y="2074990"/>
                  <a:pt x="794657" y="2090057"/>
                </a:cubicBezTo>
                <a:cubicBezTo>
                  <a:pt x="803180" y="2111365"/>
                  <a:pt x="809171" y="2133600"/>
                  <a:pt x="816428" y="2155371"/>
                </a:cubicBezTo>
                <a:cubicBezTo>
                  <a:pt x="820057" y="2166257"/>
                  <a:pt x="824531" y="2176897"/>
                  <a:pt x="827314" y="2188029"/>
                </a:cubicBezTo>
                <a:cubicBezTo>
                  <a:pt x="834571" y="2217057"/>
                  <a:pt x="844853" y="2245493"/>
                  <a:pt x="849085" y="2275114"/>
                </a:cubicBezTo>
                <a:cubicBezTo>
                  <a:pt x="852714" y="2300514"/>
                  <a:pt x="855512" y="2326047"/>
                  <a:pt x="859971" y="2351314"/>
                </a:cubicBezTo>
                <a:cubicBezTo>
                  <a:pt x="874796" y="2435321"/>
                  <a:pt x="876762" y="2440250"/>
                  <a:pt x="892628" y="2503714"/>
                </a:cubicBezTo>
                <a:cubicBezTo>
                  <a:pt x="897734" y="2570092"/>
                  <a:pt x="890168" y="2621344"/>
                  <a:pt x="914400" y="2677886"/>
                </a:cubicBezTo>
                <a:cubicBezTo>
                  <a:pt x="920792" y="2692801"/>
                  <a:pt x="929779" y="2706514"/>
                  <a:pt x="936171" y="2721429"/>
                </a:cubicBezTo>
                <a:cubicBezTo>
                  <a:pt x="940691" y="2731976"/>
                  <a:pt x="940897" y="2744405"/>
                  <a:pt x="947057" y="2754086"/>
                </a:cubicBezTo>
                <a:cubicBezTo>
                  <a:pt x="966538" y="2784699"/>
                  <a:pt x="979916" y="2824944"/>
                  <a:pt x="1012371" y="2841171"/>
                </a:cubicBezTo>
                <a:cubicBezTo>
                  <a:pt x="1041400" y="2855685"/>
                  <a:pt x="1067971" y="2876842"/>
                  <a:pt x="1099457" y="2884714"/>
                </a:cubicBezTo>
                <a:cubicBezTo>
                  <a:pt x="1204492" y="2910974"/>
                  <a:pt x="1157201" y="2900618"/>
                  <a:pt x="1240971" y="2917371"/>
                </a:cubicBezTo>
                <a:cubicBezTo>
                  <a:pt x="1255485" y="2924628"/>
                  <a:pt x="1268307" y="2938333"/>
                  <a:pt x="1284514" y="2939143"/>
                </a:cubicBezTo>
                <a:cubicBezTo>
                  <a:pt x="1337156" y="2941775"/>
                  <a:pt x="1499806" y="2924145"/>
                  <a:pt x="1567542" y="2917371"/>
                </a:cubicBezTo>
                <a:cubicBezTo>
                  <a:pt x="1582056" y="2910114"/>
                  <a:pt x="1595891" y="2901298"/>
                  <a:pt x="1611085" y="2895600"/>
                </a:cubicBezTo>
                <a:cubicBezTo>
                  <a:pt x="1639987" y="2884762"/>
                  <a:pt x="1693059" y="2879206"/>
                  <a:pt x="1719942" y="2873829"/>
                </a:cubicBezTo>
                <a:cubicBezTo>
                  <a:pt x="1734613" y="2870895"/>
                  <a:pt x="1748880" y="2866189"/>
                  <a:pt x="1763485" y="2862943"/>
                </a:cubicBezTo>
                <a:cubicBezTo>
                  <a:pt x="1781547" y="2858929"/>
                  <a:pt x="1799964" y="2856545"/>
                  <a:pt x="1817914" y="2852057"/>
                </a:cubicBezTo>
                <a:cubicBezTo>
                  <a:pt x="1829046" y="2849274"/>
                  <a:pt x="1839197" y="2842687"/>
                  <a:pt x="1850571" y="2841171"/>
                </a:cubicBezTo>
                <a:cubicBezTo>
                  <a:pt x="1893882" y="2835396"/>
                  <a:pt x="1937657" y="2833914"/>
                  <a:pt x="1981200" y="2830286"/>
                </a:cubicBezTo>
                <a:cubicBezTo>
                  <a:pt x="2071517" y="2800180"/>
                  <a:pt x="1929431" y="2850725"/>
                  <a:pt x="2079171" y="2775857"/>
                </a:cubicBezTo>
                <a:lnTo>
                  <a:pt x="2122714" y="2754086"/>
                </a:lnTo>
                <a:cubicBezTo>
                  <a:pt x="2175508" y="2701292"/>
                  <a:pt x="2149178" y="2721929"/>
                  <a:pt x="2198914" y="2688771"/>
                </a:cubicBezTo>
                <a:cubicBezTo>
                  <a:pt x="2206171" y="2677885"/>
                  <a:pt x="2214834" y="2667816"/>
                  <a:pt x="2220685" y="2656114"/>
                </a:cubicBezTo>
                <a:cubicBezTo>
                  <a:pt x="2225817" y="2645851"/>
                  <a:pt x="2225998" y="2633488"/>
                  <a:pt x="2231571" y="2623457"/>
                </a:cubicBezTo>
                <a:cubicBezTo>
                  <a:pt x="2244278" y="2600584"/>
                  <a:pt x="2263412" y="2581547"/>
                  <a:pt x="2275114" y="2558143"/>
                </a:cubicBezTo>
                <a:cubicBezTo>
                  <a:pt x="2282371" y="2543629"/>
                  <a:pt x="2288536" y="2528515"/>
                  <a:pt x="2296885" y="2514600"/>
                </a:cubicBezTo>
                <a:cubicBezTo>
                  <a:pt x="2353033" y="2421020"/>
                  <a:pt x="2329417" y="2482318"/>
                  <a:pt x="2351314" y="2416629"/>
                </a:cubicBezTo>
                <a:cubicBezTo>
                  <a:pt x="2347685" y="2344057"/>
                  <a:pt x="2346723" y="2271303"/>
                  <a:pt x="2340428" y="2198914"/>
                </a:cubicBezTo>
                <a:cubicBezTo>
                  <a:pt x="2339434" y="2187483"/>
                  <a:pt x="2332694" y="2177290"/>
                  <a:pt x="2329542" y="2166257"/>
                </a:cubicBezTo>
                <a:cubicBezTo>
                  <a:pt x="2325432" y="2151872"/>
                  <a:pt x="2321902" y="2137319"/>
                  <a:pt x="2318657" y="2122714"/>
                </a:cubicBezTo>
                <a:cubicBezTo>
                  <a:pt x="2314643" y="2104653"/>
                  <a:pt x="2313622" y="2085839"/>
                  <a:pt x="2307771" y="2068286"/>
                </a:cubicBezTo>
                <a:cubicBezTo>
                  <a:pt x="2302639" y="2052891"/>
                  <a:pt x="2292591" y="2039572"/>
                  <a:pt x="2286000" y="2024743"/>
                </a:cubicBezTo>
                <a:cubicBezTo>
                  <a:pt x="2278064" y="2006887"/>
                  <a:pt x="2271485" y="1988457"/>
                  <a:pt x="2264228" y="1970314"/>
                </a:cubicBezTo>
                <a:cubicBezTo>
                  <a:pt x="2260599" y="1948543"/>
                  <a:pt x="2259684" y="1926141"/>
                  <a:pt x="2253342" y="1905000"/>
                </a:cubicBezTo>
                <a:cubicBezTo>
                  <a:pt x="2248679" y="1889457"/>
                  <a:pt x="2238162" y="1876286"/>
                  <a:pt x="2231571" y="1861457"/>
                </a:cubicBezTo>
                <a:cubicBezTo>
                  <a:pt x="2223635" y="1843601"/>
                  <a:pt x="2218539" y="1824506"/>
                  <a:pt x="2209800" y="1807029"/>
                </a:cubicBezTo>
                <a:cubicBezTo>
                  <a:pt x="2200062" y="1787552"/>
                  <a:pt x="2165236" y="1745626"/>
                  <a:pt x="2155371" y="1730829"/>
                </a:cubicBezTo>
                <a:cubicBezTo>
                  <a:pt x="2137056" y="1703356"/>
                  <a:pt x="2114774" y="1663978"/>
                  <a:pt x="2100942" y="1632857"/>
                </a:cubicBezTo>
                <a:cubicBezTo>
                  <a:pt x="2067286" y="1557131"/>
                  <a:pt x="2089827" y="1603217"/>
                  <a:pt x="2068285" y="1545771"/>
                </a:cubicBezTo>
                <a:cubicBezTo>
                  <a:pt x="2061424" y="1527475"/>
                  <a:pt x="2053375" y="1509639"/>
                  <a:pt x="2046514" y="1491343"/>
                </a:cubicBezTo>
                <a:cubicBezTo>
                  <a:pt x="2029557" y="1446124"/>
                  <a:pt x="2046269" y="1469327"/>
                  <a:pt x="2013857" y="1436914"/>
                </a:cubicBezTo>
                <a:cubicBezTo>
                  <a:pt x="1996594" y="1385128"/>
                  <a:pt x="1999885" y="1375907"/>
                  <a:pt x="1970314" y="1338943"/>
                </a:cubicBezTo>
                <a:cubicBezTo>
                  <a:pt x="1963903" y="1330929"/>
                  <a:pt x="1954235" y="1325711"/>
                  <a:pt x="1948542" y="1317171"/>
                </a:cubicBezTo>
                <a:cubicBezTo>
                  <a:pt x="1895817" y="1238084"/>
                  <a:pt x="1954920" y="1301779"/>
                  <a:pt x="1905000" y="1251857"/>
                </a:cubicBezTo>
                <a:cubicBezTo>
                  <a:pt x="1885649" y="1174456"/>
                  <a:pt x="1907040" y="1239271"/>
                  <a:pt x="1872342" y="1175657"/>
                </a:cubicBezTo>
                <a:cubicBezTo>
                  <a:pt x="1856801" y="1147165"/>
                  <a:pt x="1846803" y="1115575"/>
                  <a:pt x="1828800" y="1088571"/>
                </a:cubicBezTo>
                <a:cubicBezTo>
                  <a:pt x="1821543" y="1077685"/>
                  <a:pt x="1812879" y="1067616"/>
                  <a:pt x="1807028" y="1055914"/>
                </a:cubicBezTo>
                <a:cubicBezTo>
                  <a:pt x="1801896" y="1045651"/>
                  <a:pt x="1801274" y="1033520"/>
                  <a:pt x="1796142" y="1023257"/>
                </a:cubicBezTo>
                <a:cubicBezTo>
                  <a:pt x="1790291" y="1011555"/>
                  <a:pt x="1779684" y="1002555"/>
                  <a:pt x="1774371" y="990600"/>
                </a:cubicBezTo>
                <a:cubicBezTo>
                  <a:pt x="1765051" y="969629"/>
                  <a:pt x="1752600" y="925286"/>
                  <a:pt x="1752600" y="925286"/>
                </a:cubicBezTo>
                <a:cubicBezTo>
                  <a:pt x="1756098" y="806339"/>
                  <a:pt x="1775340" y="521714"/>
                  <a:pt x="1752600" y="370114"/>
                </a:cubicBezTo>
                <a:cubicBezTo>
                  <a:pt x="1750659" y="357176"/>
                  <a:pt x="1738085" y="348343"/>
                  <a:pt x="1730828" y="337457"/>
                </a:cubicBezTo>
                <a:cubicBezTo>
                  <a:pt x="1707804" y="245362"/>
                  <a:pt x="1739169" y="339084"/>
                  <a:pt x="1687285" y="261257"/>
                </a:cubicBezTo>
                <a:cubicBezTo>
                  <a:pt x="1680920" y="251710"/>
                  <a:pt x="1681532" y="238863"/>
                  <a:pt x="1676400" y="228600"/>
                </a:cubicBezTo>
                <a:cubicBezTo>
                  <a:pt x="1654067" y="183934"/>
                  <a:pt x="1659853" y="207916"/>
                  <a:pt x="1632857" y="174171"/>
                </a:cubicBezTo>
                <a:cubicBezTo>
                  <a:pt x="1601020" y="134375"/>
                  <a:pt x="1624778" y="145025"/>
                  <a:pt x="1578428" y="119743"/>
                </a:cubicBezTo>
                <a:cubicBezTo>
                  <a:pt x="1549936" y="104202"/>
                  <a:pt x="1522132" y="86463"/>
                  <a:pt x="1491342" y="76200"/>
                </a:cubicBezTo>
                <a:lnTo>
                  <a:pt x="1426028" y="54429"/>
                </a:lnTo>
                <a:cubicBezTo>
                  <a:pt x="1382408" y="10807"/>
                  <a:pt x="1417756" y="37245"/>
                  <a:pt x="1317171" y="21771"/>
                </a:cubicBezTo>
                <a:cubicBezTo>
                  <a:pt x="1298884" y="18958"/>
                  <a:pt x="1280946" y="14196"/>
                  <a:pt x="1262742" y="10886"/>
                </a:cubicBezTo>
                <a:cubicBezTo>
                  <a:pt x="1241026" y="6938"/>
                  <a:pt x="1219199" y="3629"/>
                  <a:pt x="1197428" y="0"/>
                </a:cubicBezTo>
                <a:lnTo>
                  <a:pt x="141514" y="10886"/>
                </a:lnTo>
                <a:cubicBezTo>
                  <a:pt x="115900" y="12393"/>
                  <a:pt x="105228" y="47171"/>
                  <a:pt x="87085" y="65314"/>
                </a:cubicBezTo>
                <a:lnTo>
                  <a:pt x="65314" y="87086"/>
                </a:lnTo>
                <a:cubicBezTo>
                  <a:pt x="61685" y="101600"/>
                  <a:pt x="59681" y="116621"/>
                  <a:pt x="54428" y="130629"/>
                </a:cubicBezTo>
                <a:cubicBezTo>
                  <a:pt x="48730" y="145823"/>
                  <a:pt x="39049" y="159256"/>
                  <a:pt x="32657" y="174171"/>
                </a:cubicBezTo>
                <a:cubicBezTo>
                  <a:pt x="28137" y="184718"/>
                  <a:pt x="25400" y="195943"/>
                  <a:pt x="21771" y="206829"/>
                </a:cubicBezTo>
                <a:cubicBezTo>
                  <a:pt x="18142" y="232229"/>
                  <a:pt x="15475" y="257785"/>
                  <a:pt x="10885" y="283029"/>
                </a:cubicBezTo>
                <a:cubicBezTo>
                  <a:pt x="8209" y="297748"/>
                  <a:pt x="0" y="311610"/>
                  <a:pt x="0" y="326571"/>
                </a:cubicBezTo>
                <a:cubicBezTo>
                  <a:pt x="0" y="391986"/>
                  <a:pt x="4963" y="457368"/>
                  <a:pt x="10885" y="522514"/>
                </a:cubicBezTo>
                <a:cubicBezTo>
                  <a:pt x="12941" y="545132"/>
                  <a:pt x="39122" y="618111"/>
                  <a:pt x="43542" y="631371"/>
                </a:cubicBezTo>
                <a:cubicBezTo>
                  <a:pt x="47171" y="642257"/>
                  <a:pt x="48063" y="654481"/>
                  <a:pt x="54428" y="664029"/>
                </a:cubicBezTo>
                <a:lnTo>
                  <a:pt x="76200" y="696686"/>
                </a:lnTo>
                <a:cubicBezTo>
                  <a:pt x="83457" y="718457"/>
                  <a:pt x="87708" y="741474"/>
                  <a:pt x="97971" y="762000"/>
                </a:cubicBezTo>
                <a:cubicBezTo>
                  <a:pt x="105228" y="776514"/>
                  <a:pt x="117275" y="789504"/>
                  <a:pt x="119742" y="805543"/>
                </a:cubicBezTo>
                <a:cubicBezTo>
                  <a:pt x="124708" y="837820"/>
                  <a:pt x="119742" y="870857"/>
                  <a:pt x="119742" y="903514"/>
                </a:cubicBezTo>
              </a:path>
            </a:pathLst>
          </a:cu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7673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A0D0-4417-4E99-A887-A19F20E42138}" type="slidenum">
              <a:rPr lang="th-TH" smtClean="0"/>
              <a:t>19</a:t>
            </a:fld>
            <a:endParaRPr lang="th-TH"/>
          </a:p>
        </p:txBody>
      </p:sp>
      <p:pic>
        <p:nvPicPr>
          <p:cNvPr id="1026" name="Picture 2" descr="http://stocklogos.com/sites/default/files/styles/logo-medium/public/logos/image/1380763843-74484429feddda33f4bbe0ea790f25f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241" y="398240"/>
            <a:ext cx="5695055" cy="569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425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14355"/>
          </a:xfrm>
          <a:solidFill>
            <a:schemeClr val="bg2">
              <a:lumMod val="75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   </a:t>
            </a:r>
            <a:r>
              <a:rPr lang="en-US" sz="6000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Client’s List : 2007 - 2013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405633" y="3475732"/>
            <a:ext cx="4643438" cy="1588"/>
          </a:xfrm>
          <a:prstGeom prst="line">
            <a:avLst/>
          </a:prstGeom>
          <a:ln w="38100">
            <a:solidFill>
              <a:srgbClr val="FF0000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4" name="Picture 2" descr="D:\seminar\PT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59000"/>
            <a:ext cx="14208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2143125"/>
            <a:ext cx="15843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D:\seminar\SCB_2010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643313"/>
            <a:ext cx="1376363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981" y="3476526"/>
            <a:ext cx="7889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215" y="3638242"/>
            <a:ext cx="163671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Box 20"/>
          <p:cNvSpPr txBox="1">
            <a:spLocks noChangeArrowheads="1"/>
          </p:cNvSpPr>
          <p:nvPr/>
        </p:nvSpPr>
        <p:spPr bwMode="auto">
          <a:xfrm>
            <a:off x="3200400" y="2928938"/>
            <a:ext cx="594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400" dirty="0">
                <a:solidFill>
                  <a:srgbClr val="080808"/>
                </a:solidFill>
                <a:latin typeface="Browallia New" pitchFamily="34" charset="-34"/>
                <a:cs typeface="Browallia New" pitchFamily="34" charset="-34"/>
              </a:rPr>
              <a:t>บริษัท ปตท. จำกัด (มหาชน)            บริษัท </a:t>
            </a:r>
            <a:r>
              <a:rPr lang="th-TH" sz="1400" dirty="0" err="1" smtClean="0">
                <a:solidFill>
                  <a:srgbClr val="080808"/>
                </a:solidFill>
                <a:latin typeface="Browallia New" pitchFamily="34" charset="-34"/>
                <a:cs typeface="Browallia New" pitchFamily="34" charset="-34"/>
              </a:rPr>
              <a:t>ปตท.สผ.</a:t>
            </a:r>
            <a:r>
              <a:rPr lang="th-TH" sz="1400" dirty="0" smtClean="0">
                <a:solidFill>
                  <a:srgbClr val="080808"/>
                </a:solidFill>
                <a:latin typeface="Browallia New" pitchFamily="34" charset="-34"/>
                <a:cs typeface="Browallia New" pitchFamily="34" charset="-34"/>
              </a:rPr>
              <a:t> จำกัด (มหาชน)      </a:t>
            </a:r>
            <a:r>
              <a:rPr lang="th-TH" sz="1400" dirty="0">
                <a:solidFill>
                  <a:srgbClr val="080808"/>
                </a:solidFill>
                <a:latin typeface="Browallia New" pitchFamily="34" charset="-34"/>
                <a:cs typeface="Browallia New" pitchFamily="34" charset="-34"/>
              </a:rPr>
              <a:t>บริษัท ไอ</a:t>
            </a:r>
            <a:r>
              <a:rPr lang="th-TH" sz="1400" dirty="0" err="1">
                <a:solidFill>
                  <a:srgbClr val="080808"/>
                </a:solidFill>
                <a:latin typeface="Browallia New" pitchFamily="34" charset="-34"/>
                <a:cs typeface="Browallia New" pitchFamily="34" charset="-34"/>
              </a:rPr>
              <a:t>อาร์</a:t>
            </a:r>
            <a:r>
              <a:rPr lang="th-TH" sz="1400" dirty="0">
                <a:solidFill>
                  <a:srgbClr val="080808"/>
                </a:solidFill>
                <a:latin typeface="Browallia New" pitchFamily="34" charset="-34"/>
                <a:cs typeface="Browallia New" pitchFamily="34" charset="-34"/>
              </a:rPr>
              <a:t>พีซี จำกัด  (มหาชน)    </a:t>
            </a:r>
            <a:endParaRPr lang="en-US" sz="1400" dirty="0">
              <a:solidFill>
                <a:srgbClr val="080808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0250" name="TextBox 22"/>
          <p:cNvSpPr txBox="1">
            <a:spLocks noChangeArrowheads="1"/>
          </p:cNvSpPr>
          <p:nvPr/>
        </p:nvSpPr>
        <p:spPr bwMode="auto">
          <a:xfrm>
            <a:off x="3200400" y="4214813"/>
            <a:ext cx="19476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400" dirty="0">
                <a:solidFill>
                  <a:srgbClr val="080808"/>
                </a:solidFill>
                <a:latin typeface="Browallia New" pitchFamily="34" charset="-34"/>
                <a:cs typeface="Browallia New" pitchFamily="34" charset="-34"/>
              </a:rPr>
              <a:t>ธนาคารไทยพาณิชย์ จำกัด(มหาชน)                                </a:t>
            </a:r>
            <a:r>
              <a:rPr lang="th-TH" sz="1400" dirty="0" smtClean="0">
                <a:solidFill>
                  <a:srgbClr val="080808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endParaRPr lang="en-US" sz="1400" dirty="0">
              <a:solidFill>
                <a:srgbClr val="080808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1025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343" y="4741718"/>
            <a:ext cx="1169641" cy="75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967C0D7-9592-4A5B-B842-9149A64A18C7}" type="slidenum">
              <a:rPr lang="th-TH"/>
              <a:pPr>
                <a:defRPr/>
              </a:pPr>
              <a:t>2</a:t>
            </a:fld>
            <a:endParaRPr lang="th-TH" dirty="0"/>
          </a:p>
        </p:txBody>
      </p:sp>
      <p:graphicFrame>
        <p:nvGraphicFramePr>
          <p:cNvPr id="19" name="ไดอะแกรม 18"/>
          <p:cNvGraphicFramePr/>
          <p:nvPr/>
        </p:nvGraphicFramePr>
        <p:xfrm>
          <a:off x="2928926" y="1071546"/>
          <a:ext cx="6215074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258" name="TextBox 5"/>
          <p:cNvSpPr txBox="1">
            <a:spLocks noChangeArrowheads="1"/>
          </p:cNvSpPr>
          <p:nvPr/>
        </p:nvSpPr>
        <p:spPr bwMode="auto">
          <a:xfrm>
            <a:off x="230780" y="2457450"/>
            <a:ext cx="25431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800" dirty="0">
                <a:solidFill>
                  <a:srgbClr val="080808"/>
                </a:solidFill>
                <a:latin typeface="Browallia New" pitchFamily="34" charset="-34"/>
                <a:cs typeface="Browallia New" pitchFamily="34" charset="-34"/>
              </a:rPr>
              <a:t>ปี</a:t>
            </a:r>
            <a:r>
              <a:rPr lang="th-TH" sz="1800" dirty="0" smtClean="0">
                <a:solidFill>
                  <a:srgbClr val="080808"/>
                </a:solidFill>
                <a:latin typeface="Browallia New" pitchFamily="34" charset="-34"/>
                <a:cs typeface="Browallia New" pitchFamily="34" charset="-34"/>
              </a:rPr>
              <a:t>ก่อตั้ง พ.ศ. </a:t>
            </a:r>
            <a:r>
              <a:rPr lang="th-TH" sz="1800" dirty="0">
                <a:solidFill>
                  <a:srgbClr val="080808"/>
                </a:solidFill>
                <a:latin typeface="Browallia New" pitchFamily="34" charset="-34"/>
                <a:cs typeface="Browallia New" pitchFamily="34" charset="-34"/>
              </a:rPr>
              <a:t>2536</a:t>
            </a:r>
          </a:p>
          <a:p>
            <a:pPr eaLnBrk="1" hangingPunct="1"/>
            <a:r>
              <a:rPr lang="th-TH" sz="1800" dirty="0">
                <a:solidFill>
                  <a:srgbClr val="080808"/>
                </a:solidFill>
                <a:latin typeface="Browallia New" pitchFamily="34" charset="-34"/>
                <a:cs typeface="Browallia New" pitchFamily="34" charset="-34"/>
              </a:rPr>
              <a:t>บริษัทที่ปรึกษาประเภท </a:t>
            </a:r>
            <a:r>
              <a:rPr lang="en-US" sz="1800" dirty="0">
                <a:solidFill>
                  <a:srgbClr val="080808"/>
                </a:solidFill>
                <a:latin typeface="Browallia New" pitchFamily="34" charset="-34"/>
                <a:cs typeface="Browallia New" pitchFamily="34" charset="-34"/>
              </a:rPr>
              <a:t>A </a:t>
            </a:r>
            <a:endParaRPr lang="th-TH" sz="1800" dirty="0">
              <a:solidFill>
                <a:srgbClr val="080808"/>
              </a:solidFill>
              <a:latin typeface="Browallia New" pitchFamily="34" charset="-34"/>
              <a:cs typeface="Browallia New" pitchFamily="34" charset="-34"/>
            </a:endParaRPr>
          </a:p>
          <a:p>
            <a:pPr eaLnBrk="1" hangingPunct="1"/>
            <a:r>
              <a:rPr lang="th-TH" sz="1800" dirty="0">
                <a:solidFill>
                  <a:srgbClr val="080808"/>
                </a:solidFill>
                <a:latin typeface="Browallia New" pitchFamily="34" charset="-34"/>
                <a:cs typeface="Browallia New" pitchFamily="34" charset="-34"/>
              </a:rPr>
              <a:t>สาขา </a:t>
            </a:r>
            <a:r>
              <a:rPr lang="en-US" sz="1800" dirty="0">
                <a:solidFill>
                  <a:srgbClr val="080808"/>
                </a:solidFill>
                <a:latin typeface="Browallia New" pitchFamily="34" charset="-34"/>
                <a:cs typeface="Browallia New" pitchFamily="34" charset="-34"/>
              </a:rPr>
              <a:t>PO </a:t>
            </a:r>
            <a:r>
              <a:rPr lang="th-TH" sz="1800" dirty="0">
                <a:solidFill>
                  <a:srgbClr val="080808"/>
                </a:solidFill>
                <a:latin typeface="Browallia New" pitchFamily="34" charset="-34"/>
                <a:cs typeface="Browallia New" pitchFamily="34" charset="-34"/>
              </a:rPr>
              <a:t>และ </a:t>
            </a:r>
            <a:r>
              <a:rPr lang="en-US" sz="1800" dirty="0">
                <a:solidFill>
                  <a:srgbClr val="080808"/>
                </a:solidFill>
                <a:latin typeface="Browallia New" pitchFamily="34" charset="-34"/>
                <a:cs typeface="Browallia New" pitchFamily="34" charset="-34"/>
              </a:rPr>
              <a:t>UD </a:t>
            </a:r>
            <a:endParaRPr lang="th-TH" sz="1800" dirty="0">
              <a:solidFill>
                <a:srgbClr val="080808"/>
              </a:solidFill>
              <a:latin typeface="Browallia New" pitchFamily="34" charset="-34"/>
              <a:cs typeface="Browallia New" pitchFamily="34" charset="-34"/>
            </a:endParaRPr>
          </a:p>
          <a:p>
            <a:pPr eaLnBrk="1" hangingPunct="1"/>
            <a:r>
              <a:rPr lang="th-TH" sz="1800" dirty="0">
                <a:solidFill>
                  <a:srgbClr val="080808"/>
                </a:solidFill>
                <a:latin typeface="Browallia New" pitchFamily="34" charset="-34"/>
                <a:cs typeface="Browallia New" pitchFamily="34" charset="-34"/>
              </a:rPr>
              <a:t>ศูนย์ข้อมูลที่ปรึกษาไทย </a:t>
            </a:r>
            <a:r>
              <a:rPr lang="th-TH" sz="1800" dirty="0" smtClean="0">
                <a:solidFill>
                  <a:srgbClr val="080808"/>
                </a:solidFill>
                <a:latin typeface="Browallia New" pitchFamily="34" charset="-34"/>
                <a:cs typeface="Browallia New" pitchFamily="34" charset="-34"/>
              </a:rPr>
              <a:t>กระทรวงการคลัง</a:t>
            </a:r>
            <a:endParaRPr lang="en-US" sz="1800" dirty="0">
              <a:solidFill>
                <a:srgbClr val="080808"/>
              </a:solidFill>
              <a:latin typeface="Browallia New" pitchFamily="34" charset="-34"/>
              <a:cs typeface="Browallia New" pitchFamily="34" charset="-34"/>
            </a:endParaRPr>
          </a:p>
          <a:p>
            <a:pPr eaLnBrk="1" hangingPunct="1"/>
            <a:r>
              <a:rPr lang="th-TH" sz="1800" dirty="0">
                <a:solidFill>
                  <a:srgbClr val="080808"/>
                </a:solidFill>
                <a:latin typeface="Browallia New" pitchFamily="34" charset="-34"/>
                <a:cs typeface="Browallia New" pitchFamily="34" charset="-34"/>
              </a:rPr>
              <a:t>ที่ตั้ง เลขที่ 480 ถนนรัชดาภิเษก </a:t>
            </a:r>
            <a:br>
              <a:rPr lang="th-TH" sz="1800" dirty="0">
                <a:solidFill>
                  <a:srgbClr val="080808"/>
                </a:solidFill>
                <a:latin typeface="Browallia New" pitchFamily="34" charset="-34"/>
                <a:cs typeface="Browallia New" pitchFamily="34" charset="-34"/>
              </a:rPr>
            </a:br>
            <a:r>
              <a:rPr lang="th-TH" sz="1800" dirty="0">
                <a:solidFill>
                  <a:srgbClr val="080808"/>
                </a:solidFill>
                <a:latin typeface="Browallia New" pitchFamily="34" charset="-34"/>
                <a:cs typeface="Browallia New" pitchFamily="34" charset="-34"/>
              </a:rPr>
              <a:t>แขวงสามเสนนอก เขตห้วยขวาง กรุงเทพฯ </a:t>
            </a:r>
            <a:r>
              <a:rPr lang="th-TH" sz="1800" dirty="0" smtClean="0">
                <a:solidFill>
                  <a:srgbClr val="080808"/>
                </a:solidFill>
                <a:latin typeface="Browallia New" pitchFamily="34" charset="-34"/>
                <a:cs typeface="Browallia New" pitchFamily="34" charset="-34"/>
              </a:rPr>
              <a:t>10310</a:t>
            </a:r>
            <a:r>
              <a:rPr lang="th-TH" sz="1800" dirty="0">
                <a:solidFill>
                  <a:srgbClr val="080808"/>
                </a:solidFill>
                <a:latin typeface="Browallia New" pitchFamily="34" charset="-34"/>
                <a:cs typeface="Browallia New" pitchFamily="34" charset="-34"/>
              </a:rPr>
              <a:t/>
            </a:r>
            <a:br>
              <a:rPr lang="th-TH" sz="1800" dirty="0">
                <a:solidFill>
                  <a:srgbClr val="080808"/>
                </a:solidFill>
                <a:latin typeface="Browallia New" pitchFamily="34" charset="-34"/>
                <a:cs typeface="Browallia New" pitchFamily="34" charset="-34"/>
              </a:rPr>
            </a:br>
            <a:r>
              <a:rPr lang="th-TH" sz="1800" dirty="0">
                <a:solidFill>
                  <a:srgbClr val="080808"/>
                </a:solidFill>
                <a:latin typeface="Browallia New" pitchFamily="34" charset="-34"/>
                <a:cs typeface="Browallia New" pitchFamily="34" charset="-34"/>
              </a:rPr>
              <a:t>โทรศัพท์ </a:t>
            </a:r>
            <a:r>
              <a:rPr lang="en-US" sz="1800" dirty="0">
                <a:solidFill>
                  <a:srgbClr val="080808"/>
                </a:solidFill>
                <a:latin typeface="Browallia New" pitchFamily="34" charset="-34"/>
                <a:cs typeface="Browallia New" pitchFamily="34" charset="-34"/>
              </a:rPr>
              <a:t>:</a:t>
            </a:r>
            <a:r>
              <a:rPr lang="th-TH" sz="1800" dirty="0">
                <a:solidFill>
                  <a:srgbClr val="080808"/>
                </a:solidFill>
                <a:latin typeface="Browallia New" pitchFamily="34" charset="-34"/>
                <a:cs typeface="Browallia New" pitchFamily="34" charset="-34"/>
              </a:rPr>
              <a:t> 0-2541-4591-2</a:t>
            </a:r>
          </a:p>
          <a:p>
            <a:pPr eaLnBrk="1" hangingPunct="1"/>
            <a:r>
              <a:rPr lang="th-TH" sz="1800" dirty="0">
                <a:solidFill>
                  <a:srgbClr val="080808"/>
                </a:solidFill>
                <a:latin typeface="Browallia New" pitchFamily="34" charset="-34"/>
                <a:cs typeface="Browallia New" pitchFamily="34" charset="-34"/>
              </a:rPr>
              <a:t>โทรสาร   </a:t>
            </a:r>
            <a:r>
              <a:rPr lang="en-US" sz="1800" dirty="0">
                <a:solidFill>
                  <a:srgbClr val="080808"/>
                </a:solidFill>
                <a:latin typeface="Browallia New" pitchFamily="34" charset="-34"/>
                <a:cs typeface="Browallia New" pitchFamily="34" charset="-34"/>
              </a:rPr>
              <a:t>:</a:t>
            </a:r>
            <a:r>
              <a:rPr lang="th-TH" sz="1800" dirty="0">
                <a:solidFill>
                  <a:srgbClr val="080808"/>
                </a:solidFill>
                <a:latin typeface="Browallia New" pitchFamily="34" charset="-34"/>
                <a:cs typeface="Browallia New" pitchFamily="34" charset="-34"/>
              </a:rPr>
              <a:t> 0-2541-4585</a:t>
            </a:r>
          </a:p>
          <a:p>
            <a:pPr eaLnBrk="1" hangingPunct="1"/>
            <a:r>
              <a:rPr lang="th-TH" sz="1800" dirty="0">
                <a:solidFill>
                  <a:srgbClr val="080808"/>
                </a:solidFill>
                <a:latin typeface="Browallia New" pitchFamily="34" charset="-34"/>
                <a:cs typeface="Browallia New" pitchFamily="34" charset="-34"/>
              </a:rPr>
              <a:t>เว็บไซต์  </a:t>
            </a:r>
            <a:r>
              <a:rPr lang="en-US" sz="1800" dirty="0">
                <a:solidFill>
                  <a:srgbClr val="080808"/>
                </a:solidFill>
                <a:latin typeface="Browallia New" pitchFamily="34" charset="-34"/>
                <a:cs typeface="Browallia New" pitchFamily="34" charset="-34"/>
              </a:rPr>
              <a:t>: www.imageplus.co.th</a:t>
            </a:r>
            <a:endParaRPr lang="th-TH" sz="1800" dirty="0">
              <a:solidFill>
                <a:srgbClr val="080808"/>
              </a:solidFill>
              <a:latin typeface="Browallia New" pitchFamily="34" charset="-34"/>
              <a:cs typeface="Browallia New" pitchFamily="34" charset="-34"/>
            </a:endParaRPr>
          </a:p>
          <a:p>
            <a:pPr eaLnBrk="1" hangingPunct="1"/>
            <a:endParaRPr lang="en-US" sz="1800" dirty="0">
              <a:solidFill>
                <a:srgbClr val="080808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5720" y="1357298"/>
            <a:ext cx="2381250" cy="893762"/>
            <a:chOff x="6799262" y="312595"/>
            <a:chExt cx="2381250" cy="893310"/>
          </a:xfrm>
        </p:grpSpPr>
        <p:pic>
          <p:nvPicPr>
            <p:cNvPr id="10260" name="Picture 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6660" y="312595"/>
              <a:ext cx="349250" cy="30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1" name="Text Box 8"/>
            <p:cNvSpPr txBox="1">
              <a:spLocks noChangeArrowheads="1"/>
            </p:cNvSpPr>
            <p:nvPr/>
          </p:nvSpPr>
          <p:spPr bwMode="auto">
            <a:xfrm>
              <a:off x="6799262" y="548680"/>
              <a:ext cx="2381250" cy="65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en-US" sz="2400" b="1" dirty="0">
                  <a:solidFill>
                    <a:srgbClr val="808080"/>
                  </a:solidFill>
                  <a:latin typeface="Times New Roman" pitchFamily="18" charset="0"/>
                  <a:ea typeface="Angsana New" pitchFamily="18" charset="-34"/>
                  <a:cs typeface="Cordia New" pitchFamily="34" charset="-34"/>
                </a:rPr>
                <a:t>IMAGE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ea typeface="Angsana New" pitchFamily="18" charset="-34"/>
                  <a:cs typeface="Cordia New" pitchFamily="34" charset="-34"/>
                </a:rPr>
                <a:t>PLUS</a:t>
              </a:r>
            </a:p>
            <a:p>
              <a:pPr eaLnBrk="1" hangingPunct="1"/>
              <a:r>
                <a:rPr lang="th-TH" sz="1400" i="1" dirty="0">
                  <a:solidFill>
                    <a:srgbClr val="080808"/>
                  </a:solidFill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ก้าวที่กล้าแกร่ง</a:t>
              </a:r>
              <a:r>
                <a:rPr lang="th-TH" sz="1400" i="1" dirty="0">
                  <a:solidFill>
                    <a:srgbClr val="080808"/>
                  </a:solidFill>
                  <a:latin typeface="Times New Roman" pitchFamily="18" charset="0"/>
                  <a:ea typeface="Angsana New" pitchFamily="18" charset="-34"/>
                  <a:cs typeface="Cordia New" pitchFamily="34" charset="-34"/>
                </a:rPr>
                <a:t> </a:t>
              </a:r>
              <a:r>
                <a:rPr lang="th-TH" sz="1400" i="1" dirty="0">
                  <a:solidFill>
                    <a:srgbClr val="080808"/>
                  </a:solidFill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ก้าวแห่งประสบการณ์</a:t>
              </a:r>
              <a:endParaRPr lang="en-US" sz="1400" i="1" dirty="0">
                <a:solidFill>
                  <a:srgbClr val="080808"/>
                </a:solidFill>
                <a:latin typeface="Times New Roman" pitchFamily="18" charset="0"/>
                <a:ea typeface="Angsana New" pitchFamily="18" charset="-34"/>
                <a:cs typeface="Cordia New" pitchFamily="34" charset="-34"/>
              </a:endParaRPr>
            </a:p>
            <a:p>
              <a:pPr eaLnBrk="1" hangingPunct="1"/>
              <a:endParaRPr lang="th-TH" dirty="0">
                <a:ea typeface="Angsana New" pitchFamily="18" charset="-34"/>
                <a:cs typeface="Cordia New" pitchFamily="34" charset="-34"/>
              </a:endParaRPr>
            </a:p>
          </p:txBody>
        </p:sp>
      </p:grpSp>
      <p:pic>
        <p:nvPicPr>
          <p:cNvPr id="10262" name="Picture 2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521" y="2122321"/>
            <a:ext cx="1402556" cy="84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7469981" y="4957662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Right Arrow 29"/>
          <p:cNvSpPr/>
          <p:nvPr/>
        </p:nvSpPr>
        <p:spPr>
          <a:xfrm>
            <a:off x="5756669" y="4965226"/>
            <a:ext cx="978408" cy="484632"/>
          </a:xfrm>
          <a:prstGeom prst="rightArrow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33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A0D0-4417-4E99-A887-A19F20E42138}" type="slidenum">
              <a:rPr lang="th-TH" smtClean="0"/>
              <a:t>20</a:t>
            </a:fld>
            <a:endParaRPr lang="th-TH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719996"/>
            <a:ext cx="6912768" cy="496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245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A0D0-4417-4E99-A887-A19F20E42138}" type="slidenum">
              <a:rPr lang="th-TH" smtClean="0"/>
              <a:t>21</a:t>
            </a:fld>
            <a:endParaRPr lang="th-TH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83506"/>
            <a:ext cx="7951036" cy="523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936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Checklist - Initiative Project / Activities </a:t>
            </a:r>
            <a:endParaRPr lang="th-TH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1045974"/>
              </p:ext>
            </p:extLst>
          </p:nvPr>
        </p:nvGraphicFramePr>
        <p:xfrm>
          <a:off x="457200" y="1196754"/>
          <a:ext cx="8229600" cy="5193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804"/>
                <a:gridCol w="3060924"/>
                <a:gridCol w="648072"/>
                <a:gridCol w="4114800"/>
              </a:tblGrid>
              <a:tr h="477462">
                <a:tc>
                  <a:txBody>
                    <a:bodyPr/>
                    <a:lstStyle/>
                    <a:p>
                      <a:endParaRPr lang="th-TH" sz="24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Browallia New" pitchFamily="34" charset="-34"/>
                          <a:cs typeface="Browallia New" pitchFamily="34" charset="-34"/>
                        </a:rPr>
                        <a:t>เกณฑ์บ่งชี้</a:t>
                      </a:r>
                      <a:endParaRPr lang="th-TH" sz="24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Browallia New" pitchFamily="34" charset="-34"/>
                          <a:cs typeface="Browallia New" pitchFamily="34" charset="-34"/>
                        </a:rPr>
                        <a:t>มี</a:t>
                      </a:r>
                      <a:endParaRPr lang="th-TH" sz="24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Browallia New" pitchFamily="34" charset="-34"/>
                          <a:cs typeface="Browallia New" pitchFamily="34" charset="-34"/>
                        </a:rPr>
                        <a:t>ประเด็นที่ควรพัฒนา</a:t>
                      </a:r>
                      <a:endParaRPr lang="th-TH" sz="24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</a:tr>
              <a:tr h="85943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rowallia New" pitchFamily="34" charset="-34"/>
                          <a:cs typeface="Browallia New" pitchFamily="34" charset="-34"/>
                        </a:rPr>
                        <a:t>1</a:t>
                      </a:r>
                      <a:endParaRPr lang="th-TH" sz="24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 smtClean="0">
                          <a:latin typeface="Browallia New" pitchFamily="34" charset="-34"/>
                          <a:ea typeface="Tahoma" pitchFamily="34" charset="0"/>
                          <a:cs typeface="Browallia New" pitchFamily="34" charset="-34"/>
                        </a:rPr>
                        <a:t>จ้างงานคนในท้องถิ่น เข้ามาทำงานในโรงงาน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latin typeface="Browallia New" pitchFamily="34" charset="-34"/>
                        <a:ea typeface="Tahoma" pitchFamily="34" charset="0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Browallia New" pitchFamily="34" charset="-34"/>
                          <a:cs typeface="Browallia New" pitchFamily="34" charset="-34"/>
                        </a:rPr>
                        <a:t>/</a:t>
                      </a:r>
                      <a:endParaRPr lang="th-TH" sz="2400" b="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0" dirty="0" smtClean="0">
                          <a:latin typeface="Browallia New" pitchFamily="34" charset="-34"/>
                          <a:cs typeface="Browallia New" pitchFamily="34" charset="-34"/>
                        </a:rPr>
                        <a:t>สรุปเป็นงานโครงการ</a:t>
                      </a:r>
                    </a:p>
                    <a:p>
                      <a:r>
                        <a:rPr lang="th-TH" sz="1800" b="0" dirty="0" smtClean="0">
                          <a:latin typeface="Browallia New" pitchFamily="34" charset="-34"/>
                          <a:cs typeface="Browallia New" pitchFamily="34" charset="-34"/>
                        </a:rPr>
                        <a:t>หลักการที่เหมาะสมสำหรับการคำนวณ</a:t>
                      </a:r>
                      <a:r>
                        <a:rPr lang="th-TH" sz="1800" b="0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 </a:t>
                      </a:r>
                      <a:r>
                        <a:rPr lang="en-US" sz="1800" b="0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Outcome/Impact </a:t>
                      </a:r>
                      <a:r>
                        <a:rPr lang="th-TH" sz="1800" b="0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เรื่องนี้ จะเทียบกับตัวเลขของ “ปริมาณแรงงานในท้องถิ่น”</a:t>
                      </a:r>
                      <a:endParaRPr lang="th-TH" sz="1800" b="0" dirty="0" smtClean="0">
                        <a:latin typeface="Browallia New" pitchFamily="34" charset="-34"/>
                        <a:cs typeface="Browallia New" pitchFamily="34" charset="-34"/>
                      </a:endParaRPr>
                    </a:p>
                    <a:p>
                      <a:r>
                        <a:rPr lang="th-TH" sz="1800" b="0" dirty="0" smtClean="0">
                          <a:latin typeface="Browallia New" pitchFamily="34" charset="-34"/>
                          <a:cs typeface="Browallia New" pitchFamily="34" charset="-34"/>
                        </a:rPr>
                        <a:t>(ควรสำรวจข้อมูลครัวเรือนเดิม / ประเมิน </a:t>
                      </a:r>
                      <a:r>
                        <a:rPr lang="en-US" sz="1800" b="0" dirty="0" smtClean="0">
                          <a:latin typeface="Browallia New" pitchFamily="34" charset="-34"/>
                          <a:cs typeface="Browallia New" pitchFamily="34" charset="-34"/>
                        </a:rPr>
                        <a:t>before &amp; after)</a:t>
                      </a:r>
                      <a:endParaRPr lang="th-TH" sz="1800" b="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</a:tr>
              <a:tr h="85943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rowallia New" pitchFamily="34" charset="-34"/>
                          <a:cs typeface="Browallia New" pitchFamily="34" charset="-34"/>
                        </a:rPr>
                        <a:t>2</a:t>
                      </a:r>
                      <a:endParaRPr lang="th-TH" sz="24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 smtClean="0">
                          <a:latin typeface="Browallia New" pitchFamily="34" charset="-34"/>
                          <a:ea typeface="Tahoma" pitchFamily="34" charset="0"/>
                          <a:cs typeface="Browallia New" pitchFamily="34" charset="-34"/>
                        </a:rPr>
                        <a:t>การจัดซื้อจัดจ้างสินค้าหรือบริการจากชุมชน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Browallia New" pitchFamily="34" charset="-34"/>
                          <a:cs typeface="Browallia New" pitchFamily="34" charset="-34"/>
                        </a:rPr>
                        <a:t>/</a:t>
                      </a:r>
                      <a:endParaRPr lang="th-TH" sz="2400" b="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0" dirty="0" smtClean="0">
                          <a:latin typeface="Browallia New" pitchFamily="34" charset="-34"/>
                          <a:cs typeface="Browallia New" pitchFamily="34" charset="-34"/>
                        </a:rPr>
                        <a:t>สรุปเป็นงานโครงการ</a:t>
                      </a:r>
                    </a:p>
                    <a:p>
                      <a:r>
                        <a:rPr lang="th-TH" sz="1800" b="0" dirty="0" smtClean="0">
                          <a:latin typeface="Browallia New" pitchFamily="34" charset="-34"/>
                          <a:cs typeface="Browallia New" pitchFamily="34" charset="-34"/>
                        </a:rPr>
                        <a:t>หลักการที่เหมาะสมที่จะเปรียบเทียบ</a:t>
                      </a:r>
                      <a:r>
                        <a:rPr lang="th-TH" sz="1800" b="0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 </a:t>
                      </a:r>
                      <a:r>
                        <a:rPr lang="en-US" sz="1800" b="0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Outcome /Impact </a:t>
                      </a:r>
                      <a:r>
                        <a:rPr lang="th-TH" sz="1800" b="0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เรื่องนี้ จะเป็น </a:t>
                      </a:r>
                      <a:r>
                        <a:rPr lang="en-US" sz="1800" b="0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% </a:t>
                      </a:r>
                      <a:r>
                        <a:rPr lang="th-TH" sz="1800" b="0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ของมูลค่าของเศรษฐกิจในชุมชน – </a:t>
                      </a:r>
                      <a:r>
                        <a:rPr lang="en-US" sz="1800" b="0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GDP </a:t>
                      </a:r>
                      <a:r>
                        <a:rPr lang="th-TH" sz="1800" b="0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หรือ </a:t>
                      </a:r>
                      <a:r>
                        <a:rPr lang="en-US" sz="1800" b="0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GPP </a:t>
                      </a:r>
                      <a:r>
                        <a:rPr lang="th-TH" sz="1800" b="0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ในระดับเทศบาล , ถือเป็นการสร้างเศรษฐกิจใหม่,จะเทียบกับ </a:t>
                      </a:r>
                      <a:r>
                        <a:rPr lang="en-US" sz="1800" b="0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% </a:t>
                      </a:r>
                      <a:r>
                        <a:rPr lang="th-TH" sz="1800" b="0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ของแขนงเศรษฐกิจที่เกี่ยวข้อง เช่น หมวดบริการ ฯลฯ</a:t>
                      </a:r>
                    </a:p>
                    <a:p>
                      <a:endParaRPr lang="th-TH" sz="1800" b="0" baseline="0" dirty="0" smtClean="0">
                        <a:latin typeface="Browallia New" pitchFamily="34" charset="-34"/>
                        <a:cs typeface="Browallia New" pitchFamily="34" charset="-34"/>
                      </a:endParaRPr>
                    </a:p>
                    <a:p>
                      <a:r>
                        <a:rPr lang="th-TH" sz="1800" b="0" dirty="0" smtClean="0">
                          <a:latin typeface="Browallia New" pitchFamily="34" charset="-34"/>
                          <a:cs typeface="Browallia New" pitchFamily="34" charset="-34"/>
                        </a:rPr>
                        <a:t>(ควรสำรวจข้อมูลครัวเรือนเดิม ของสมาชิกที่ร่วมโครงการ / ประเมิน </a:t>
                      </a:r>
                      <a:r>
                        <a:rPr lang="en-US" sz="1800" b="0" dirty="0" smtClean="0">
                          <a:latin typeface="Browallia New" pitchFamily="34" charset="-34"/>
                          <a:cs typeface="Browallia New" pitchFamily="34" charset="-34"/>
                        </a:rPr>
                        <a:t>before &amp; after</a:t>
                      </a:r>
                      <a:r>
                        <a:rPr lang="th-TH" sz="1800" b="0" dirty="0" smtClean="0">
                          <a:latin typeface="Browallia New" pitchFamily="34" charset="-34"/>
                          <a:cs typeface="Browallia New" pitchFamily="34" charset="-34"/>
                        </a:rPr>
                        <a:t> แบบ </a:t>
                      </a:r>
                      <a:r>
                        <a:rPr lang="en-US" sz="1800" b="0" dirty="0" smtClean="0">
                          <a:latin typeface="Browallia New" pitchFamily="34" charset="-34"/>
                          <a:cs typeface="Browallia New" pitchFamily="34" charset="-34"/>
                        </a:rPr>
                        <a:t>micro)</a:t>
                      </a:r>
                      <a:endParaRPr lang="th-TH" sz="1800" b="0" dirty="0" smtClean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</a:tr>
              <a:tr h="124140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rowallia New" pitchFamily="34" charset="-34"/>
                          <a:cs typeface="Browallia New" pitchFamily="34" charset="-34"/>
                        </a:rPr>
                        <a:t>3</a:t>
                      </a:r>
                      <a:endParaRPr lang="th-TH" sz="24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 smtClean="0">
                          <a:latin typeface="Browallia New" pitchFamily="34" charset="-34"/>
                          <a:ea typeface="Tahoma" pitchFamily="34" charset="0"/>
                          <a:cs typeface="Browallia New" pitchFamily="34" charset="-34"/>
                        </a:rPr>
                        <a:t>ส่งเสริมกิจกรรมหรือกลุ่มอาชีพให้กับชุมชนตามความต้องการของชุมชน เกิดขึ้น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latin typeface="Browallia New" pitchFamily="34" charset="-34"/>
                        <a:ea typeface="Tahoma" pitchFamily="34" charset="0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Browallia New" pitchFamily="34" charset="-34"/>
                          <a:cs typeface="Browallia New" pitchFamily="34" charset="-34"/>
                        </a:rPr>
                        <a:t>/</a:t>
                      </a:r>
                      <a:endParaRPr lang="th-TH" sz="2400" b="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0" dirty="0" smtClean="0">
                          <a:latin typeface="Browallia New" pitchFamily="34" charset="-34"/>
                          <a:cs typeface="Browallia New" pitchFamily="34" charset="-34"/>
                        </a:rPr>
                        <a:t>หลักการเดียวกันกับเรื่องที่</a:t>
                      </a:r>
                      <a:r>
                        <a:rPr lang="th-TH" sz="1800" b="0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 </a:t>
                      </a:r>
                      <a:r>
                        <a:rPr lang="en-US" sz="1800" b="0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2 – </a:t>
                      </a:r>
                      <a:r>
                        <a:rPr lang="th-TH" sz="1800" b="0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เพียงแต่เรื่องนี้มีฐานที่มาที่ต่างออกไปเป็นการรองรับปัญหาของชุมชน – จะถือได้ว่าเป็น </a:t>
                      </a:r>
                      <a:r>
                        <a:rPr lang="en-US" sz="1800" b="0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social entrepreneur / social investment </a:t>
                      </a:r>
                      <a:r>
                        <a:rPr lang="th-TH" sz="1800" b="0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อย่างหนึ่งได้</a:t>
                      </a:r>
                      <a:endParaRPr lang="th-TH" sz="1800" b="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A0D0-4417-4E99-A887-A19F20E42138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3023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Checklist - Initiative Project / Activities </a:t>
            </a:r>
            <a:endParaRPr lang="th-TH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44942"/>
              </p:ext>
            </p:extLst>
          </p:nvPr>
        </p:nvGraphicFramePr>
        <p:xfrm>
          <a:off x="457200" y="1196754"/>
          <a:ext cx="8229600" cy="4683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804"/>
                <a:gridCol w="3060924"/>
                <a:gridCol w="648072"/>
                <a:gridCol w="4114800"/>
              </a:tblGrid>
              <a:tr h="477462">
                <a:tc>
                  <a:txBody>
                    <a:bodyPr/>
                    <a:lstStyle/>
                    <a:p>
                      <a:endParaRPr lang="th-TH" sz="24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Browallia New" pitchFamily="34" charset="-34"/>
                          <a:cs typeface="Browallia New" pitchFamily="34" charset="-34"/>
                        </a:rPr>
                        <a:t>เกณฑ์บ่งชี้</a:t>
                      </a:r>
                      <a:endParaRPr lang="th-TH" sz="24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Browallia New" pitchFamily="34" charset="-34"/>
                          <a:cs typeface="Browallia New" pitchFamily="34" charset="-34"/>
                        </a:rPr>
                        <a:t>มี</a:t>
                      </a:r>
                      <a:endParaRPr lang="th-TH" sz="24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Browallia New" pitchFamily="34" charset="-34"/>
                          <a:cs typeface="Browallia New" pitchFamily="34" charset="-34"/>
                        </a:rPr>
                        <a:t>ประเด็นที่ควรพัฒนา</a:t>
                      </a:r>
                      <a:endParaRPr lang="th-TH" sz="24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</a:tr>
              <a:tr h="85943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rowallia New" pitchFamily="34" charset="-34"/>
                          <a:cs typeface="Browallia New" pitchFamily="34" charset="-34"/>
                        </a:rPr>
                        <a:t>4</a:t>
                      </a:r>
                      <a:endParaRPr lang="th-TH" sz="24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kern="1200" dirty="0" smtClean="0">
                          <a:latin typeface="Browallia New" pitchFamily="34" charset="-34"/>
                          <a:ea typeface="Tahoma" pitchFamily="34" charset="0"/>
                          <a:cs typeface="Browallia New" pitchFamily="34" charset="-34"/>
                        </a:rPr>
                        <a:t>สนับสนุนให้เกิดความยั่งยืนทางด้านการตลาด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Browallia New" pitchFamily="34" charset="-34"/>
                          <a:cs typeface="Browallia New" pitchFamily="34" charset="-34"/>
                        </a:rPr>
                        <a:t>/</a:t>
                      </a:r>
                      <a:endParaRPr lang="th-TH" sz="2400" b="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dirty="0" smtClean="0">
                          <a:latin typeface="Browallia New" pitchFamily="34" charset="-34"/>
                          <a:cs typeface="Browallia New" pitchFamily="34" charset="-34"/>
                        </a:rPr>
                        <a:t>หลักการเดียวกันกับเรื่องที่</a:t>
                      </a:r>
                      <a:r>
                        <a:rPr lang="th-TH" sz="2400" b="0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 </a:t>
                      </a:r>
                      <a:r>
                        <a:rPr lang="en-US" sz="2400" b="0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2 </a:t>
                      </a:r>
                      <a:r>
                        <a:rPr lang="th-TH" sz="2400" b="0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 </a:t>
                      </a:r>
                      <a:r>
                        <a:rPr lang="en-US" sz="2400" b="0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+ </a:t>
                      </a:r>
                      <a:r>
                        <a:rPr lang="th-TH" sz="2400" b="0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 หลักการของ </a:t>
                      </a:r>
                      <a:r>
                        <a:rPr lang="en-US" sz="2400" b="0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governance </a:t>
                      </a:r>
                      <a:r>
                        <a:rPr lang="th-TH" sz="2400" b="0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เพื่อโยงเข้ากับการอธิบายเรื่องความยั่งยืน (รวมทั้งตอกย้ำการจัดกรแก้ไขปัญหาของสังคม)</a:t>
                      </a:r>
                    </a:p>
                  </a:txBody>
                  <a:tcPr/>
                </a:tc>
              </a:tr>
              <a:tr h="47746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rowallia New" pitchFamily="34" charset="-34"/>
                          <a:cs typeface="Browallia New" pitchFamily="34" charset="-34"/>
                        </a:rPr>
                        <a:t>5</a:t>
                      </a:r>
                      <a:endParaRPr lang="th-TH" sz="24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kern="1200" dirty="0" smtClean="0">
                          <a:latin typeface="Browallia New" pitchFamily="34" charset="-34"/>
                          <a:ea typeface="Tahoma" pitchFamily="34" charset="0"/>
                          <a:cs typeface="Browallia New" pitchFamily="34" charset="-34"/>
                        </a:rPr>
                        <a:t>ธุรกิจต่อเนื่อง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Browallia New" pitchFamily="34" charset="-34"/>
                          <a:cs typeface="Browallia New" pitchFamily="34" charset="-34"/>
                        </a:rPr>
                        <a:t>/</a:t>
                      </a:r>
                      <a:endParaRPr lang="th-TH" sz="2400" b="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dirty="0" smtClean="0">
                          <a:latin typeface="Browallia New" pitchFamily="34" charset="-34"/>
                          <a:cs typeface="Browallia New" pitchFamily="34" charset="-34"/>
                        </a:rPr>
                        <a:t>หลักการเดียวกันกับเรื่องที่</a:t>
                      </a:r>
                      <a:r>
                        <a:rPr lang="th-TH" sz="2400" b="0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 </a:t>
                      </a:r>
                      <a:r>
                        <a:rPr lang="en-US" sz="2400" b="0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2 + Value Chain/Supply Chain + </a:t>
                      </a:r>
                      <a:r>
                        <a:rPr lang="th-TH" sz="2400" b="0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หลักการของ </a:t>
                      </a:r>
                      <a:r>
                        <a:rPr lang="en-US" sz="2400" b="0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governance </a:t>
                      </a:r>
                    </a:p>
                    <a:p>
                      <a:endParaRPr lang="th-TH" sz="2400" b="0" baseline="0" dirty="0" smtClean="0">
                        <a:latin typeface="Browallia New" pitchFamily="34" charset="-34"/>
                        <a:cs typeface="Browallia New" pitchFamily="34" charset="-34"/>
                      </a:endParaRPr>
                    </a:p>
                    <a:p>
                      <a:r>
                        <a:rPr lang="th-TH" sz="2400" b="0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ขึ้นอยู่กับการสร้างส่วนขยายหรือการเชื่อมโยงของธุรกิจนั้นๆ – ท่องเที่ยว /วิสาหกิจ /การศึกษา ฯลฯ</a:t>
                      </a:r>
                      <a:endParaRPr lang="en-US" sz="2400" b="0" baseline="0" dirty="0" smtClean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A0D0-4417-4E99-A887-A19F20E42138}" type="slidenum">
              <a:rPr lang="th-TH" smtClean="0"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277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A0D0-4417-4E99-A887-A19F20E42138}" type="slidenum">
              <a:rPr lang="th-TH" smtClean="0"/>
              <a:t>24</a:t>
            </a:fld>
            <a:endParaRPr lang="th-TH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54" y="598270"/>
            <a:ext cx="7736885" cy="531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729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Checklist - Initiative Project / Activities </a:t>
            </a:r>
            <a:endParaRPr lang="th-TH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9558601"/>
              </p:ext>
            </p:extLst>
          </p:nvPr>
        </p:nvGraphicFramePr>
        <p:xfrm>
          <a:off x="457200" y="1196754"/>
          <a:ext cx="8229600" cy="46837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5804"/>
                <a:gridCol w="3060924"/>
                <a:gridCol w="648072"/>
                <a:gridCol w="4114800"/>
              </a:tblGrid>
              <a:tr h="477462">
                <a:tc>
                  <a:txBody>
                    <a:bodyPr/>
                    <a:lstStyle/>
                    <a:p>
                      <a:endParaRPr lang="th-TH" sz="24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Browallia New" pitchFamily="34" charset="-34"/>
                          <a:cs typeface="Browallia New" pitchFamily="34" charset="-34"/>
                        </a:rPr>
                        <a:t>เกณฑ์บ่งชี้</a:t>
                      </a:r>
                      <a:endParaRPr lang="th-TH" sz="24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Browallia New" pitchFamily="34" charset="-34"/>
                          <a:cs typeface="Browallia New" pitchFamily="34" charset="-34"/>
                        </a:rPr>
                        <a:t>มี</a:t>
                      </a:r>
                      <a:endParaRPr lang="th-TH" sz="24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Browallia New" pitchFamily="34" charset="-34"/>
                          <a:cs typeface="Browallia New" pitchFamily="34" charset="-34"/>
                        </a:rPr>
                        <a:t>ประเด็นที่ควรพัฒนา</a:t>
                      </a:r>
                      <a:endParaRPr lang="th-TH" sz="24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</a:tr>
              <a:tr h="85943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rowallia New" pitchFamily="34" charset="-34"/>
                          <a:cs typeface="Browallia New" pitchFamily="34" charset="-34"/>
                        </a:rPr>
                        <a:t>1</a:t>
                      </a:r>
                      <a:endParaRPr lang="th-TH" sz="24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kern="1200" dirty="0" smtClean="0">
                          <a:latin typeface="Browallia New" pitchFamily="34" charset="-34"/>
                          <a:ea typeface="Tahoma" pitchFamily="34" charset="0"/>
                          <a:cs typeface="Browallia New" pitchFamily="34" charset="-34"/>
                        </a:rPr>
                        <a:t>มีการเผยแพร่ข้อมูลการจัดการด้านความปลอดภัย สิ่งแวดล้อม และสารเคมี ของโรงงาน ต่อสาธารณะ </a:t>
                      </a:r>
                      <a:endParaRPr lang="en-US" sz="2400" b="0" kern="1200" dirty="0" smtClean="0">
                        <a:solidFill>
                          <a:schemeClr val="dk1"/>
                        </a:solidFill>
                        <a:latin typeface="Browallia New" pitchFamily="34" charset="-34"/>
                        <a:ea typeface="Tahoma" pitchFamily="34" charset="0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Browallia New" pitchFamily="34" charset="-34"/>
                          <a:cs typeface="Browallia New" pitchFamily="34" charset="-34"/>
                        </a:rPr>
                        <a:t>/</a:t>
                      </a:r>
                      <a:endParaRPr lang="th-TH" sz="2400" b="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dirty="0" smtClean="0">
                          <a:latin typeface="Browallia New" pitchFamily="34" charset="-34"/>
                          <a:cs typeface="Browallia New" pitchFamily="34" charset="-34"/>
                        </a:rPr>
                        <a:t>สรุปการดำเนินงานเป็นโครงการ แยกรายการเป็นไปตามกลุ่ม </a:t>
                      </a:r>
                      <a:r>
                        <a:rPr lang="en-US" sz="2400" b="0" dirty="0" smtClean="0">
                          <a:latin typeface="Browallia New" pitchFamily="34" charset="-34"/>
                          <a:cs typeface="Browallia New" pitchFamily="34" charset="-34"/>
                        </a:rPr>
                        <a:t>stakeholder </a:t>
                      </a:r>
                      <a:r>
                        <a:rPr lang="th-TH" sz="2400" b="0" dirty="0" smtClean="0">
                          <a:latin typeface="Browallia New" pitchFamily="34" charset="-34"/>
                          <a:cs typeface="Browallia New" pitchFamily="34" charset="-34"/>
                        </a:rPr>
                        <a:t>และรูปแบบ มีความถี่และมีปริมาณที่เข้าร่วม</a:t>
                      </a:r>
                      <a:endParaRPr lang="th-TH" sz="2400" b="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</a:tr>
              <a:tr h="85943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rowallia New" pitchFamily="34" charset="-34"/>
                          <a:cs typeface="Browallia New" pitchFamily="34" charset="-34"/>
                        </a:rPr>
                        <a:t>2</a:t>
                      </a:r>
                      <a:endParaRPr lang="th-TH" sz="24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u="none" kern="1200" dirty="0" smtClean="0">
                          <a:latin typeface="Browallia New" pitchFamily="34" charset="-34"/>
                          <a:ea typeface="Tahoma" pitchFamily="34" charset="0"/>
                          <a:cs typeface="Browallia New" pitchFamily="34" charset="-34"/>
                        </a:rPr>
                        <a:t>การจัดตั้งเครือข่ายภาคีระหว่างชุมชน โรงงาน และ องค์กรปกครองส่วนท้องถิ่น </a:t>
                      </a:r>
                      <a:r>
                        <a:rPr lang="th-TH" sz="2400" b="0" u="none" kern="1200" dirty="0" smtClean="0">
                          <a:solidFill>
                            <a:srgbClr val="FF0000"/>
                          </a:solidFill>
                          <a:latin typeface="Browallia New" pitchFamily="34" charset="-34"/>
                          <a:ea typeface="Tahoma" pitchFamily="34" charset="0"/>
                          <a:cs typeface="Browallia New" pitchFamily="34" charset="-34"/>
                        </a:rPr>
                        <a:t>และ</a:t>
                      </a:r>
                      <a:r>
                        <a:rPr lang="th-TH" sz="2400" b="0" u="none" kern="1200" dirty="0" smtClean="0">
                          <a:latin typeface="Browallia New" pitchFamily="34" charset="-34"/>
                          <a:ea typeface="Tahoma" pitchFamily="34" charset="0"/>
                          <a:cs typeface="Browallia New" pitchFamily="34" charset="-34"/>
                        </a:rPr>
                        <a:t> จัดกระบวนการที่เปิดให้เครือข่าย</a:t>
                      </a:r>
                      <a:r>
                        <a:rPr lang="th-TH" sz="2400" b="0" u="none" kern="1200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ea typeface="Tahoma" pitchFamily="34" charset="0"/>
                          <a:cs typeface="Browallia New" pitchFamily="34" charset="-34"/>
                        </a:rPr>
                        <a:t>มีส่วนร่วมในการให้ข้อมูล ข้อเท็จจริง และแสดงความคิดเห็น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0" dirty="0" smtClean="0">
                        <a:latin typeface="Browallia New" pitchFamily="34" charset="-34"/>
                        <a:ea typeface="Tahoma" pitchFamily="34" charset="0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rowallia New" pitchFamily="34" charset="-34"/>
                          <a:cs typeface="Browallia New" pitchFamily="34" charset="-34"/>
                        </a:rPr>
                        <a:t>/</a:t>
                      </a:r>
                      <a:endParaRPr lang="th-TH" sz="2400" b="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dirty="0" smtClean="0">
                          <a:latin typeface="Browallia New" pitchFamily="34" charset="-34"/>
                          <a:cs typeface="Browallia New" pitchFamily="34" charset="-34"/>
                        </a:rPr>
                        <a:t>มีจำนวนผู้เกี่ยวข้องของ</a:t>
                      </a:r>
                      <a:r>
                        <a:rPr lang="th-TH" sz="2400" b="0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 </a:t>
                      </a:r>
                      <a:r>
                        <a:rPr lang="en-US" sz="2400" b="0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Community Organizations  </a:t>
                      </a:r>
                      <a:r>
                        <a:rPr lang="th-TH" sz="2400" b="0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ความเกี่ยวโยงกับองค์กรปกครองส่วนท้องถิ่น</a:t>
                      </a:r>
                    </a:p>
                    <a:p>
                      <a:endParaRPr lang="th-TH" sz="2400" b="0" baseline="0" dirty="0" smtClean="0">
                        <a:latin typeface="Browallia New" pitchFamily="34" charset="-34"/>
                        <a:cs typeface="Browallia New" pitchFamily="34" charset="-34"/>
                      </a:endParaRPr>
                    </a:p>
                    <a:p>
                      <a:r>
                        <a:rPr lang="th-TH" sz="2400" b="0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แสดงความเปิดเผย และการโต้ตอบ - รับผิดชอบ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A0D0-4417-4E99-A887-A19F20E42138}" type="slidenum">
              <a:rPr lang="th-TH" smtClean="0"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4436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Checklist - Initiative Project / Activities </a:t>
            </a:r>
            <a:endParaRPr lang="th-TH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609796"/>
              </p:ext>
            </p:extLst>
          </p:nvPr>
        </p:nvGraphicFramePr>
        <p:xfrm>
          <a:off x="457200" y="1196754"/>
          <a:ext cx="8229600" cy="50494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5804"/>
                <a:gridCol w="3060924"/>
                <a:gridCol w="648072"/>
                <a:gridCol w="4114800"/>
              </a:tblGrid>
              <a:tr h="477462">
                <a:tc>
                  <a:txBody>
                    <a:bodyPr/>
                    <a:lstStyle/>
                    <a:p>
                      <a:endParaRPr lang="th-TH" sz="24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Browallia New" pitchFamily="34" charset="-34"/>
                          <a:cs typeface="Browallia New" pitchFamily="34" charset="-34"/>
                        </a:rPr>
                        <a:t>เกณฑ์บ่งชี้</a:t>
                      </a:r>
                      <a:endParaRPr lang="th-TH" sz="24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Browallia New" pitchFamily="34" charset="-34"/>
                          <a:cs typeface="Browallia New" pitchFamily="34" charset="-34"/>
                        </a:rPr>
                        <a:t>มี</a:t>
                      </a:r>
                      <a:endParaRPr lang="th-TH" sz="24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Browallia New" pitchFamily="34" charset="-34"/>
                          <a:cs typeface="Browallia New" pitchFamily="34" charset="-34"/>
                        </a:rPr>
                        <a:t>ประเด็นที่ควรพัฒนา</a:t>
                      </a:r>
                      <a:endParaRPr lang="th-TH" sz="24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</a:tr>
              <a:tr h="85943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rowallia New" pitchFamily="34" charset="-34"/>
                          <a:cs typeface="Browallia New" pitchFamily="34" charset="-34"/>
                        </a:rPr>
                        <a:t>3</a:t>
                      </a:r>
                      <a:endParaRPr lang="th-TH" sz="24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u="none" kern="1200" dirty="0" smtClean="0">
                          <a:solidFill>
                            <a:schemeClr val="dk1"/>
                          </a:solidFill>
                          <a:latin typeface="Browallia New" pitchFamily="34" charset="-34"/>
                          <a:ea typeface="Tahoma" pitchFamily="34" charset="0"/>
                          <a:cs typeface="Browallia New" pitchFamily="34" charset="-34"/>
                        </a:rPr>
                        <a:t>เปิดโอกาสให้เครือข่าย มีส่วนร่วมในการปฏิบัติงาน หรือ </a:t>
                      </a:r>
                      <a:r>
                        <a:rPr lang="th-TH" sz="2400" b="0" u="none" kern="1200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ea typeface="Tahoma" pitchFamily="34" charset="0"/>
                          <a:cs typeface="Browallia New" pitchFamily="34" charset="-34"/>
                        </a:rPr>
                        <a:t>ร่วมเสนอแนะ แนวทางในการตรวจสอบ </a:t>
                      </a:r>
                      <a:r>
                        <a:rPr lang="th-TH" sz="2400" b="0" u="none" kern="1200" dirty="0" smtClean="0">
                          <a:solidFill>
                            <a:schemeClr val="dk1"/>
                          </a:solidFill>
                          <a:latin typeface="Browallia New" pitchFamily="34" charset="-34"/>
                          <a:ea typeface="Tahoma" pitchFamily="34" charset="0"/>
                          <a:cs typeface="Browallia New" pitchFamily="34" charset="-34"/>
                        </a:rPr>
                        <a:t>เฝ้าระวังคุณภาพสิ่งแวดล้อม และสารเคมี ของโรงงาน</a:t>
                      </a:r>
                      <a:endParaRPr lang="th-TH" sz="2400" b="0" u="none" kern="1200" dirty="0" smtClean="0">
                        <a:latin typeface="Browallia New" pitchFamily="34" charset="-34"/>
                        <a:ea typeface="Tahoma" pitchFamily="34" charset="0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rowallia New" pitchFamily="34" charset="-34"/>
                          <a:cs typeface="Browallia New" pitchFamily="34" charset="-34"/>
                        </a:rPr>
                        <a:t>/</a:t>
                      </a:r>
                      <a:endParaRPr lang="th-TH" sz="2400" b="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แสดงรายละเอียด /รายการของงานในโครงการความร่วมมือ “ไตรภาคีหรือคณะทำงานร่วมแบบหลายฝ่าย”</a:t>
                      </a:r>
                    </a:p>
                  </a:txBody>
                  <a:tcPr/>
                </a:tc>
              </a:tr>
              <a:tr h="85943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rowallia New" pitchFamily="34" charset="-34"/>
                          <a:cs typeface="Browallia New" pitchFamily="34" charset="-34"/>
                        </a:rPr>
                        <a:t>4</a:t>
                      </a:r>
                      <a:endParaRPr lang="th-TH" sz="24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kern="1200" dirty="0" smtClean="0">
                          <a:solidFill>
                            <a:schemeClr val="dk1"/>
                          </a:solidFill>
                          <a:latin typeface="Browallia New" pitchFamily="34" charset="-34"/>
                          <a:ea typeface="Tahoma" pitchFamily="34" charset="0"/>
                          <a:cs typeface="Browallia New" pitchFamily="34" charset="-34"/>
                        </a:rPr>
                        <a:t>เปิดโอกาสให้เครือข่าย มีส่วนร่วมในการ</a:t>
                      </a:r>
                      <a:r>
                        <a:rPr lang="th-TH" sz="2400" b="0" u="sng" kern="1200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ea typeface="Tahoma" pitchFamily="34" charset="0"/>
                          <a:cs typeface="Browallia New" pitchFamily="34" charset="-34"/>
                        </a:rPr>
                        <a:t>ตัดสินใจ</a:t>
                      </a:r>
                      <a:r>
                        <a:rPr lang="th-TH" sz="2400" b="0" kern="1200" dirty="0" smtClean="0">
                          <a:solidFill>
                            <a:schemeClr val="dk1"/>
                          </a:solidFill>
                          <a:latin typeface="Browallia New" pitchFamily="34" charset="-34"/>
                          <a:ea typeface="Tahoma" pitchFamily="34" charset="0"/>
                          <a:cs typeface="Browallia New" pitchFamily="34" charset="-34"/>
                        </a:rPr>
                        <a:t> และมีการดำเนินกิจกรรมร่วมกันอย่างต่อเนื่อง ในการตรวจสอบ เฝ้าระวังคุณภาพสิ่งแวดล้อมและสารเคมี ของโรงงาน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400" b="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แสดงรายละเอียด /รายการของงานในโครงการความร่วมมือ “ไตรภาคีหรือคณะทำงานร่วมแบบหลายฝ่าย”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0" baseline="0" dirty="0" smtClean="0">
                        <a:latin typeface="Browallia New" pitchFamily="34" charset="-34"/>
                        <a:cs typeface="Browallia New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- “อำนาจการตัดสินใจ”</a:t>
                      </a:r>
                    </a:p>
                    <a:p>
                      <a:endParaRPr lang="th-TH" sz="2400" b="0" baseline="0" dirty="0" smtClean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A0D0-4417-4E99-A887-A19F20E42138}" type="slidenum">
              <a:rPr lang="th-TH" smtClean="0"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0099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Checklist - Initiative Project / Activities </a:t>
            </a:r>
            <a:endParaRPr lang="th-TH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873822"/>
              </p:ext>
            </p:extLst>
          </p:nvPr>
        </p:nvGraphicFramePr>
        <p:xfrm>
          <a:off x="457200" y="1196754"/>
          <a:ext cx="8229600" cy="27634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5804"/>
                <a:gridCol w="3060924"/>
                <a:gridCol w="648072"/>
                <a:gridCol w="4114800"/>
              </a:tblGrid>
              <a:tr h="477462">
                <a:tc>
                  <a:txBody>
                    <a:bodyPr/>
                    <a:lstStyle/>
                    <a:p>
                      <a:endParaRPr lang="th-TH" sz="24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Browallia New" pitchFamily="34" charset="-34"/>
                          <a:cs typeface="Browallia New" pitchFamily="34" charset="-34"/>
                        </a:rPr>
                        <a:t>เกณฑ์บ่งชี้</a:t>
                      </a:r>
                      <a:endParaRPr lang="th-TH" sz="24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Browallia New" pitchFamily="34" charset="-34"/>
                          <a:cs typeface="Browallia New" pitchFamily="34" charset="-34"/>
                        </a:rPr>
                        <a:t>มี</a:t>
                      </a:r>
                      <a:endParaRPr lang="th-TH" sz="24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Browallia New" pitchFamily="34" charset="-34"/>
                          <a:cs typeface="Browallia New" pitchFamily="34" charset="-34"/>
                        </a:rPr>
                        <a:t>ประเด็นที่ควรพัฒนา</a:t>
                      </a:r>
                      <a:endParaRPr lang="th-TH" sz="24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</a:tr>
              <a:tr h="477462">
                <a:tc>
                  <a:txBody>
                    <a:bodyPr/>
                    <a:lstStyle/>
                    <a:p>
                      <a:r>
                        <a:rPr lang="en-US" sz="2400" b="0" u="none" dirty="0" smtClean="0">
                          <a:latin typeface="Browallia New" pitchFamily="34" charset="-34"/>
                          <a:cs typeface="Browallia New" pitchFamily="34" charset="-34"/>
                        </a:rPr>
                        <a:t>5</a:t>
                      </a:r>
                      <a:endParaRPr lang="th-TH" sz="2400" b="0" u="none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u="none" kern="1200" dirty="0" smtClean="0">
                          <a:solidFill>
                            <a:schemeClr val="dk1"/>
                          </a:solidFill>
                          <a:latin typeface="Browallia New" pitchFamily="34" charset="-34"/>
                          <a:ea typeface="Tahoma" pitchFamily="34" charset="0"/>
                          <a:cs typeface="Browallia New" pitchFamily="34" charset="-34"/>
                        </a:rPr>
                        <a:t>โรงงานดำเนินการตามมาตรฐานแนวทางความรับผิดชอบต่อสังคม (</a:t>
                      </a:r>
                      <a:r>
                        <a:rPr lang="en-US" sz="2400" b="0" u="none" kern="1200" dirty="0" smtClean="0">
                          <a:solidFill>
                            <a:schemeClr val="dk1"/>
                          </a:solidFill>
                          <a:latin typeface="Browallia New" pitchFamily="34" charset="-34"/>
                          <a:ea typeface="Tahoma" pitchFamily="34" charset="0"/>
                          <a:cs typeface="Browallia New" pitchFamily="34" charset="-34"/>
                        </a:rPr>
                        <a:t>ISO </a:t>
                      </a:r>
                      <a:r>
                        <a:rPr lang="th-TH" sz="2400" b="0" u="none" kern="1200" dirty="0" smtClean="0">
                          <a:solidFill>
                            <a:schemeClr val="dk1"/>
                          </a:solidFill>
                          <a:latin typeface="Browallia New" pitchFamily="34" charset="-34"/>
                          <a:ea typeface="Tahoma" pitchFamily="34" charset="0"/>
                          <a:cs typeface="Browallia New" pitchFamily="34" charset="-34"/>
                        </a:rPr>
                        <a:t>26000) หรือ </a:t>
                      </a:r>
                      <a:r>
                        <a:rPr lang="en-US" sz="2400" b="0" u="none" kern="1200" dirty="0" smtClean="0">
                          <a:solidFill>
                            <a:schemeClr val="dk1"/>
                          </a:solidFill>
                          <a:latin typeface="Browallia New" pitchFamily="34" charset="-34"/>
                          <a:ea typeface="Tahoma" pitchFamily="34" charset="0"/>
                          <a:cs typeface="Browallia New" pitchFamily="34" charset="-34"/>
                        </a:rPr>
                        <a:t>CSR DIW </a:t>
                      </a:r>
                      <a:r>
                        <a:rPr lang="th-TH" sz="2400" b="0" u="none" kern="1200" dirty="0" smtClean="0">
                          <a:solidFill>
                            <a:schemeClr val="dk1"/>
                          </a:solidFill>
                          <a:latin typeface="Browallia New" pitchFamily="34" charset="-34"/>
                          <a:ea typeface="Tahoma" pitchFamily="34" charset="0"/>
                          <a:cs typeface="Browallia New" pitchFamily="34" charset="-34"/>
                        </a:rPr>
                        <a:t>มาใช้ </a:t>
                      </a:r>
                      <a:r>
                        <a:rPr lang="th-TH" sz="2400" b="0" u="none" kern="1200" dirty="0" smtClean="0">
                          <a:solidFill>
                            <a:srgbClr val="FF0000"/>
                          </a:solidFill>
                          <a:latin typeface="Browallia New" pitchFamily="34" charset="-34"/>
                          <a:ea typeface="Tahoma" pitchFamily="34" charset="0"/>
                          <a:cs typeface="Browallia New" pitchFamily="34" charset="-34"/>
                        </a:rPr>
                        <a:t>หรือ</a:t>
                      </a:r>
                      <a:r>
                        <a:rPr lang="th-TH" sz="2400" b="0" u="none" kern="1200" dirty="0" smtClean="0">
                          <a:solidFill>
                            <a:schemeClr val="dk1"/>
                          </a:solidFill>
                          <a:latin typeface="Browallia New" pitchFamily="34" charset="-34"/>
                          <a:ea typeface="Tahoma" pitchFamily="34" charset="0"/>
                          <a:cs typeface="Browallia New" pitchFamily="34" charset="-34"/>
                        </a:rPr>
                        <a:t> ได้อุตสาหกรรมสีเขียว ระดับ 4  </a:t>
                      </a:r>
                      <a:r>
                        <a:rPr lang="th-TH" sz="2400" b="0" u="none" kern="1200" dirty="0" smtClean="0">
                          <a:solidFill>
                            <a:srgbClr val="FF0000"/>
                          </a:solidFill>
                          <a:latin typeface="Browallia New" pitchFamily="34" charset="-34"/>
                          <a:ea typeface="Tahoma" pitchFamily="34" charset="0"/>
                          <a:cs typeface="Browallia New" pitchFamily="34" charset="-34"/>
                        </a:rPr>
                        <a:t>และ</a:t>
                      </a:r>
                      <a:r>
                        <a:rPr lang="th-TH" sz="2400" b="0" u="none" kern="1200" dirty="0" smtClean="0">
                          <a:solidFill>
                            <a:schemeClr val="dk1"/>
                          </a:solidFill>
                          <a:latin typeface="Browallia New" pitchFamily="34" charset="-34"/>
                          <a:ea typeface="Tahoma" pitchFamily="34" charset="0"/>
                          <a:cs typeface="Browallia New" pitchFamily="34" charset="-34"/>
                        </a:rPr>
                        <a:t> </a:t>
                      </a:r>
                    </a:p>
                    <a:p>
                      <a:r>
                        <a:rPr lang="th-TH" sz="2400" b="0" u="none" kern="1200" dirty="0" smtClean="0">
                          <a:solidFill>
                            <a:schemeClr val="dk1"/>
                          </a:solidFill>
                          <a:latin typeface="Browallia New" pitchFamily="34" charset="-34"/>
                          <a:ea typeface="Tahoma" pitchFamily="34" charset="0"/>
                          <a:cs typeface="Browallia New" pitchFamily="34" charset="-34"/>
                        </a:rPr>
                        <a:t>ไม่มีข้อร้องเรียน ย้อนหลัง 3 ปี </a:t>
                      </a:r>
                      <a:endParaRPr lang="en-US" sz="2400" b="0" u="none" kern="1200" dirty="0" smtClean="0">
                        <a:solidFill>
                          <a:schemeClr val="dk1"/>
                        </a:solidFill>
                        <a:latin typeface="Browallia New" pitchFamily="34" charset="-34"/>
                        <a:ea typeface="Tahoma" pitchFamily="34" charset="0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 smtClean="0">
                          <a:latin typeface="Browallia New" pitchFamily="34" charset="-34"/>
                          <a:cs typeface="Browallia New" pitchFamily="34" charset="-34"/>
                        </a:rPr>
                        <a:t>/</a:t>
                      </a:r>
                      <a:endParaRPr lang="th-TH" sz="2400" b="0" u="none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u="none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มาตรฐานสากล </a:t>
                      </a:r>
                      <a:r>
                        <a:rPr lang="en-US" sz="2400" b="0" u="none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+ No Complaint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A0D0-4417-4E99-A887-A19F20E42138}" type="slidenum">
              <a:rPr lang="th-TH" smtClean="0"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7841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A0D0-4417-4E99-A887-A19F20E42138}" type="slidenum">
              <a:rPr lang="th-TH" smtClean="0"/>
              <a:t>28</a:t>
            </a:fld>
            <a:endParaRPr lang="th-TH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9" y="1"/>
            <a:ext cx="75835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673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A0D0-4417-4E99-A887-A19F20E42138}" type="slidenum">
              <a:rPr lang="th-TH" smtClean="0"/>
              <a:t>29</a:t>
            </a:fld>
            <a:endParaRPr lang="th-TH"/>
          </a:p>
        </p:txBody>
      </p:sp>
      <p:pic>
        <p:nvPicPr>
          <p:cNvPr id="4104" name="Picture 8" descr="https://lh4.googleusercontent.com/-OzmMibWJW10/AAAAAAAAAAI/AAAAAAAAAEA/0akjl_MbyFs/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84784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866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967C0D7-9592-4A5B-B842-9149A64A18C7}" type="slidenum">
              <a:rPr lang="th-TH"/>
              <a:pPr>
                <a:defRPr/>
              </a:pPr>
              <a:t>3</a:t>
            </a:fld>
            <a:endParaRPr lang="th-TH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65" y="1484784"/>
            <a:ext cx="1485026" cy="1370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4043919"/>
            <a:ext cx="1872207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Eco Industrial Town Development</a:t>
            </a:r>
          </a:p>
          <a:p>
            <a:r>
              <a:rPr lang="en-US" sz="1800" dirty="0"/>
              <a:t> </a:t>
            </a:r>
          </a:p>
          <a:p>
            <a:r>
              <a:rPr lang="en-US" sz="1800" dirty="0" smtClean="0"/>
              <a:t>Outcome/Impact 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1" y="3264278"/>
            <a:ext cx="2187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Browallia New" pitchFamily="34" charset="-34"/>
                <a:cs typeface="Browallia New" pitchFamily="34" charset="-34"/>
              </a:rPr>
              <a:t>สถาบันสิ่งแวดล้อมอุตสาหกรรม</a:t>
            </a:r>
          </a:p>
          <a:p>
            <a:pPr algn="ctr"/>
            <a:r>
              <a:rPr lang="th-TH" sz="1600" dirty="0" smtClean="0">
                <a:latin typeface="Browallia New" pitchFamily="34" charset="-34"/>
                <a:cs typeface="Browallia New" pitchFamily="34" charset="-34"/>
              </a:rPr>
              <a:t>สภาอุตสาหกรรมแห่งประเทศไทย</a:t>
            </a:r>
            <a:endParaRPr lang="th-TH" sz="1600" dirty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1026" name="Picture 2" descr="http://www.rsu.ac.th/csi/images/Language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0" y="1566559"/>
            <a:ext cx="1296144" cy="166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571999" y="4043919"/>
            <a:ext cx="2006961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Corporate Governance &amp;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CSR Development</a:t>
            </a:r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Planning/Training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1999" y="3295825"/>
            <a:ext cx="2006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Browallia New" pitchFamily="34" charset="-34"/>
                <a:cs typeface="Browallia New" pitchFamily="34" charset="-34"/>
              </a:rPr>
              <a:t>วิทยาลัยนวัตกรรมสังคม</a:t>
            </a:r>
          </a:p>
          <a:p>
            <a:pPr algn="ctr"/>
            <a:r>
              <a:rPr lang="th-TH" sz="1600" dirty="0" smtClean="0">
                <a:latin typeface="Browallia New" pitchFamily="34" charset="-34"/>
                <a:cs typeface="Browallia New" pitchFamily="34" charset="-34"/>
              </a:rPr>
              <a:t>มหาวิทยาลัยรังสิต</a:t>
            </a:r>
            <a:endParaRPr lang="th-TH" sz="16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69495" y="4050964"/>
            <a:ext cx="2006961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Anti – Corruption</a:t>
            </a:r>
          </a:p>
          <a:p>
            <a:r>
              <a:rPr lang="en-US" sz="1800" dirty="0" smtClean="0"/>
              <a:t>(</a:t>
            </a:r>
            <a:r>
              <a:rPr lang="en-US" sz="1800" dirty="0"/>
              <a:t>W</a:t>
            </a:r>
            <a:r>
              <a:rPr lang="en-US" sz="1800" dirty="0" smtClean="0"/>
              <a:t>orking group in Social &amp; Cultural Specialist)</a:t>
            </a:r>
          </a:p>
          <a:p>
            <a:endParaRPr lang="en-US" sz="1800" dirty="0"/>
          </a:p>
          <a:p>
            <a:r>
              <a:rPr lang="en-US" sz="1800" dirty="0" smtClean="0"/>
              <a:t>KM - Issues</a:t>
            </a:r>
            <a:endParaRPr lang="en-US" sz="1800" dirty="0"/>
          </a:p>
        </p:txBody>
      </p:sp>
      <p:sp>
        <p:nvSpPr>
          <p:cNvPr id="32" name="TextBox 31"/>
          <p:cNvSpPr txBox="1"/>
          <p:nvPr/>
        </p:nvSpPr>
        <p:spPr>
          <a:xfrm>
            <a:off x="2558105" y="4040078"/>
            <a:ext cx="1872207" cy="1754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Social Business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Coaching</a:t>
            </a:r>
          </a:p>
        </p:txBody>
      </p:sp>
      <p:sp>
        <p:nvSpPr>
          <p:cNvPr id="6" name="AutoShape 6" descr="data:image/jpeg;base64,/9j/4AAQSkZJRgABAQAAAQABAAD/2wCEAAkGBxQTEhUUEhQVFhQXGBsYGRgYGB0cGBwYHBccGBoZHhweHCggHBolHxwaITIhJSkrLi4uHSAzODUtNygtLisBCgoKDg0OGxAQGy0lICQsLCwsLyw3LCwsNCwsLCwsLCwsLCwsLCwsLCwsLCwsLCwsLCwsLCwsLCwsLCwsLCwsLP/AABEIAOEA4QMBEQACEQEDEQH/xAAcAAABBQEBAQAAAAAAAAAAAAAFAAEDBAYHAgj/xABDEAACAQIEAwYDBQYEBQQDAAABAhEAAwQSITEFQVEGEyJhcYEykaEUQlKxwQcjYnLR8DOCkuEVJEOy8VOi0uIWRFT/xAAaAQACAwEBAAAAAAAAAAAAAAAABAIDBQEG/8QANREAAgIBAwIEBAQFBQEBAAAAAQIAAxEEEiEiMQUTQVEyYXGRFCOBoUJSwdHwFTOx4fFi4v/aAAwDAQACEQMRAD8A7jRCKiEVEIqIRUQiohFRCKiEaiEbNXMwjM4Gp2oyISjf41YSc11dN4M/lNVPqKk+JhLFqduwlJ+1OH5MT/lj/uik28V0w/iP7/1EsGms9o6doUOoU/MfpS58a049/wBpL8JZJk4yp+6fn/WK6PG9N8/2nDpnElTiiQJkfI/katXxjTHuSP0P9pA0OJYTHWzsw99PzpqvW6ez4XEga2HpJ1cHamcjvIHiepozCKa7CPRCKiEVEIqIRUQiohFRCKiEVEIqIRUQiohFRCKiEVEI1EIxNEII4r2ksWJDOCw+6nib35L7xS92qqq+Iy1KmfsJjeL9v7mvdhLS9WOZvmdB8jWY/iVj8VCNpol/imK4p2zzmWuXL3lJK+0+Eewqg1am342xG66PRVkNrtRiG/wcKI6+N/nAAFVHQ0qfzHz+39Y0tBzjOP2lDE8XxoALE2wdiLWWfQsNavXTaYdlz+8tXTg9jKf/ABTE/wD9F72cgfTSrBTV/IJI0YGZ7s8bxUSMTfH+aai1FOfgEFoDDMvWO1WNX/8AYLfzorfpVZ0mmP8ABA6MHsYVwv7QcSn+Jas3PSbZ+kj6VQfD6T8JI/z9JU2hPpD/AA/9pNk6OL1k9fiX5jl5kVD8Hqav9p/3x/zmKPpD6ia3hfaxbom29u8o3ysJHrG3uKvXxPU0HF65/wA/z1iz6MH4eIcwnGrVwxmCt0bQ/wC9aun8Sou7HB+cTs09iekIg1ofOL5jzROx6IRUQiohFRCKiEVEIqIRUQiohFRCKiEVEI1EIN4xxq1hkzXnjoBqzHoo51VZatY3MZJEZz0zmHaT9oFy4CFPcWtdPvt5Fhr7L86zLNVbdxXwI/XpAOSeZhMVx920tjKJ+JhJJ6xt86pXSqp3PzNOvTMR7Qetl7rAHNcbkN/psKY3Cv5Rryq6z1ST7NkfLdPdxvI1HtUCxbtzLWsVR0zQcDxyFlsJfvkawAqou8nWC/XnSt9bgb2QD6k/+TNtJY5k97CquPCPmuIVBUXWLgSsj4j1BqHmk0blwPpLUGK8whi8IBjMIvd2haZgBCiWbQuGEbDSPU1Slhaljkk/ORDZrYyDtLZQcRRRZzJFv92gAzeGYAkDfrV1DE1cnmSqYirOYewtjA3HZDgst1Rm7tkyuw6rlfL9elLu2pTncCD9ov5j4yGgHh/CsNisXeRUuWLaL4U2fMDDaMW2M6T0ph7XqrDNyfXEY8+1FBzmVO0PZNsP4kuJcTOE6OGbYFdp9DXdPqltHaX06wNw4AgLFYO7Yfxq9p9gdVb2I3Hoab37hgHIlwFVo6YUwPa6+kC7F1dpMBwPUaN7j3pazRVPynSf89ItZpiO033ZrtrmEW3zgDW2+jj9fzHpUE1Gp0Z6+RMu7SBjN9wvi1u+JQ681O4rb02srvHTM2ypk7iEBTcrj0QiohFRCKiEVEIqIRUQiohFRCKiE8k0QmR7Yds0w027UPf6fdSebdT/AAjXrApTUapaxtHeX00NZz6TjvGu0bvcLFjcundjsPL0HQaVm+W1p3WGa1OnH8PEAw1xpMsx/vTkBV5IRflNFK0rGTLuFwqi5lfUgA5Qd9tJ9CPnVTsQu4dpC3U4HTCGGvtZvi0Y7onQx4iGHhJ+gqm2tba9w7yl1LrmTdoLQF63cIBDxm82UhW9zKn3NR07MUIzyJajnyyBCGPv9y1kqypbzQ6QJPnprAE+9UVpvVlYHPvFlBfiVsbxax9psXVbOEEPCnkWiJAn4vpVtVLioo3EuRGZcS3/AMcwZxFu+ftAa3EKEGXQyNzIqIouFZr4wZW1b424kOK47afiAxJDi0MvLxQtvLMDzqYoYVeWMS5aWFePWGsFxvA/bGxP2jKCmTI1twRoomY1Gh+dLtTd5Xlhf3H94syuV2+krdn8H9px74pWXulvM3xQ5EHJC7lSIn3qdz+Vp9h7yT2YqFYlPtY5ucRHcqpuK1tAY+K5uJPlMexqelBFHUcSdSKKsmHf2i8Sa0iW17tu8Dgoyk9IdddIJ+gpXQ1KxLnP6dpVQhJ4ma4n2etjDLiLbMvgVmW5E7bg+e8eYptdSxs8sgfLH9Y5XqG3bGmWKwQRIYbEaEHqDT2ccRl61bj1mh4V2vu2yM51G1wDUfzAfmKUfSgNvq4PtM+3TcdszrXZXtgL2W3ehXIGVh8L/wBG/On9Nrt3Q/BmLfpypyJrwa0gYpPc12EVEIqIRUQiohFRCKiEVEJ5JonPSYbt72z7gGxYIN4jxNoe7Ef9/wCVI6nVbehe8ao0+/kzieO4kzEhWOvxPMk9YJ19+dKJUANzd5tU6fPccSvg8KXMD5/3vXXfbHHdahzLzIcO4YSUI/v++lVZFykSh2Nq5EvY62SFe2oZgRqNysH58h71VSwHQ0XU5GDIuNXEOUKQXXQx03AJ6gk/OpUKwHVL9MCV2meP3+IgRKjoIAMQSSedSJqr57S9UrqzuMv4bsuZ8bqvWPF7SSB+dUPrQeFGf2lZ1CL8IhDC8LwYIVmk9Dc/RRVDai89lkTqbMccQquHwFt1S5aln0QZLhLcpGuuvMVDdq2GQIub7P5zCmPwnDLLhL1ju2O0q8N6EEg+xqAOsxkf0lQvvPZz95K/ZrhlzQPkJGn7yD5HK+9dXWWqepZz8VqR8/0g/iH7NB8VjESeWZSD5DOp/SmF19Y7/uJYPEAem1Pt/wCQHat47h+Y5CyMZY/GjHqXWSD6/KpN5OoGM/aM/k3jg8/aUk4guLxivigq2yMgBfwqIJXxaTLekyKl5fk1Fa5aamrTiHu1OGe+q2rJWFde8UHUAjwkjkoGseQpXTOKiWsGCe0VRwDkwTx020s28OlsO5MII8W8s2mssT9fKr9Oz2MXJ4liMxfOeIK4x2cuWVDGGHPLJK+un1FMVapHbAPMbS9WODK3C8bcsiSCbJMfyn+E/pUrqlsOOzSi9FPadd7E9sVcLausDI/d3Cd9YCk9eU+1X6PVMp8m37zD1OmI5E3wNa4iMcUQj0QiohFRCKiEVEI1EJke3nan7JbyWzN+4PDzyiYzkfQDrSmqv8teO8vpqLmcI4ljWuMVUkyfEdyxJ1156/OkUrx1t3m5TSAvMgWwqHxnwjQkCZIHwg9akxLdoy9oC9ENWbKMspAzKVkdD+oPOlC7K21olvLcGVxjV7tkvA510iNSeRHnU/JYNuTtJojKeJUw4usAgY5Om3zO8VY5ReojmMtTWnU/eFuH8JUbgtAmAJ6DQbn0pZr2fheJQ+qJ4UYhXD3ma2xFtkXxAMwA+DRhB2bkBvVL0gEbjmLr1NMvjLl64x7y4x8p9ttqdQoo6RNOvRnGZHZwsGZM11rSRLm0i7c5nQOylsA2huFZmU/hZ7S7dOdZeosIBGe8x2UBiBDfaw+C2QIYFgDGoBtNOs0tpnIyBIKvMwHaLCKr5EJjQmTqSVBnyiYitSl/eaGko3rkylg8diLP+DfdY2EmPlqPpVhFb8MJe+hyMzZ9nu09+4FW7LsfCDAEmdASOvpvWddpkD9BxM22sVntGu8OwmNQ3LUq8wSqka8wybE+YqXm36fh+RJ1XsnHcTOthb+AcnKGRoBI+FgDI8W6n1+tN7q9QvfkRnFdwwvBlns+6lrmJusucSACf8Ndp/T58zVepDBRVWO8osTYNk9WeItirqPaa4qqD3isPBlnQRzZvoB5UeSKKuvBPy7yvGDmVeNuSGs2FzQua4BEIm4H8x8tas0y/wAbn6SdfxjJgLh2ONpoOqE6j9R/SmraxYOOIzqKMjIna+wHavvwLF1puAeBvxqBt5sB8x701o9ST0P3nntRRt6h2m3BrRik9UQiohFRCKiEY1wmEG8d4qmGsvdfZdhzLHZR5k/rULbBWu4yaLuPE+e+1HGHvXGZz+8fViOQ/CPKNPSslc2NvabmmogbCXAu+gOhf8I5+52mrTkniOWq2OIQwePQk2yuVToAdiP0NUWUsOoHmJjenMa8Dh38EMjfdJ1Hnp/Zri4tXqlwTzu3EfD4drrZnPv+g8q47hBtWXPYtK7R3mj4ZhEKnUhRIlVJlo2nYms+13B5ESJLHc0fA8MYEkh2LHdhqI5SNPcUX6gNwJEjPaaRrbPaNtkLLcWDpBFxR4XGu8SJ5wKVRyD3kcYO4dxMni+COp0VmESDlP8ATSnVuzPQ6W+t06yMzynCn/A/+k/0oNhjPmVY+IfeaTs7w+4bgjw/CBmUwCBlJ+UUtaxbCzzuq2KxYHP0mj7RcHum2JZSAG2BGp0A33M/SomlqOTzEq7lc4xiYXH8PJcwGIEAGDyEVernHaem0grrXG4Sr/ww9D8qlvYekZaysD4hDPCeGFST4pyhQY0WdyP4gJjzNUtfiee1Lhn7zQ8VxJOHNm3bKCAqRplaQVj03+dU1MTZufOIqKgGzB9pSbTC69u5BKt91o/iU6H+YGuuyh8oCJYrNu4mM45wIL47fiXp95f6rWlRqtw2maVNyWdLx140tqx3dtSLsxEaTzeRof8AYcqG0xezzGPEptqLPg9pNwHhfdzeukhiCQPXUs39PnUdTqAehOZG1gvSsCcTC3LjmyCVGpIGnmfITTdIZUAfvGaG6cGe+BY5rdxQGykGVPRhtRaON694rq6M8z6C7K8bXFWFfQOPC69G/odxWpprxYg95521NrQ0KZlceiEVEIqITyaITjn7UO0XeXjaU/urHno1yNflOX/VWVqX8x9s0tHT6zmPidp1LE/2KMgcCblahVzCGG4kluFAMR4iRz5gjpVLUueoGKuXzkRcRw9sqHSIJ+Hceo8vLlRW7Zw0ursNnQ0fCYdrrZnOn96DpUbXCDCzrMKF2rPePxn/AE7WkaFh+Q/rRVUPieUV0tYczTdmrH/LJ4oGZtM0a5t4g1nax/zOZC1NhxDVrD6bn2uf/UUiX+UqlpROmscvHp/21Dv2hCGGtkz4GiN840+cVBs+kjkCE0Z5gBl/zIR8zXBk+/3lTY9x+8J2bh0kP8xH0NWhT3Ab/PoTKWEsi5O4b5U4jMwwd0pK47T0sa6P8jNWoP8A5c/QTnPynlkET+8HsagybeQLPsf7TuSfaeWIHNz/AJT+gqLJxkF/1E6P0jZR1b60ubFBwSfsYAH5TN9sgq4S+dZCNEjQGNPeiglrgMn9RiN6csHHacx4Lxs2yFunNbbZjuh6Hqv5Vq6jTB1ynBmpdp2HWs9ca4WbZF238MgwNlPL2qui8MNj95dRd5g2t3nhHu4w5WIt21jPBksTzjnsdNqsPlafkDJMotqFZyZKVsW2K2DJUfvEzZiV5mPxAmYHnQDbYMuOPSVGxmEpYjgOjMjjqgjUiJ3nTy6+VWJqRnBl/wCI3DBE0vYDtJ3N1CxhWhLuunk/z1+dWUsabeOxmbrKMjdO2Ka3Ac8zH7T0K7CPRCNRCBe13Fvs2FuXR8QGVP520X2nX2qm+zZWTLKk3MBPnPi94lssyfiY8yx1/v1rLqyRuM9FpkxxPGFt3FGdVkfMjzAFTZlJwTLbiGHEKZrTKqsFgiVOxA8m5+YNL4sBOIotpU4EF2MKGeEmPPp1q1nKrkx/hE3kczT8E4d390Ye2yq5QsJMaDl6nf0pMqxG+Zdlvq0E8Q4W1pmUqVgwQeRmrUu3DHrNnS2K68S9w7tKli2LTWySCTIMEzrVVuja07gcRPVVnf3hFe2eHmWw7n/Ms/nVP+nWfzD94sa/nLtjtpYb/oMBI3CHTnz3qp/DrB/F/wAyBU+8Ntx3Iq3Ut2nsneDDxMfCYEik006FtjZBnGqJ9ZIe0Ba6q2cPbZSuaXIUtqYCxInTn9KtTTIo68fYn78yBU/zSd+1dswtvCs1zmuUAgc9ia6KR6hQPfErNLfzS8nam2YW3YuvcOyxEGNQSTpH61JEVe6rj35lZ05Hcx8N2ttlC7WnTJo8iQG6Bp1nceVScY+FQf1aB059xPeB7YWbk/u7y76xy9mrq2hPiH2Y/wBZ1tG+MgiSP21wgWS1yOuVqZLowxtP3kRpLPlIB27wP/qsPVG/pUPKYds/ed/B2j2gjtV2twt7C3raXSXZMqiGEn3EVyul/MDEGXUaewOJzHB2SyxvvTdj7WnpqwNmDNVh/wB0luzd0LqcqneB66gEbelIuCx81RMW1wHysAYy2+HuNkiCDE7EHTX0p2p1sGTNAYvr59JcsLh8MgeczETn+808lWdBVb+bc20cCZzBs47QZj8VfvKWClLUe5Hrz9tKvrrqqOM5aXV0rnqMpcOu5HA+62n9DVli7lJ9pffUCmJ37sDxY38KoYy9vwN5gfCf9P1BrQ0Vm+vE8vfXsbE09OSmPRCeTQIfWcr/AGvcVm5bsz4bam4w6k6KPkD/AKqzNW+WAmho6snM5CSWJPM1HGBN9RhZeXihUj92QB0Oo9PKqjQGHxRJ63kuPxiXEEQxmYI1EbzUKq2RjntJ6derkS1hbfdWy0eIiY+ir9RVb/mPtzxOXuWbAhrguNyFblsISddVBG3z9wRSlwYDaTFTz3mm4hi0xVkBx4xosznHUBvvL5Nr5mqPNcADvicoBrs3DtOdcW4HdVnYISikDNymJj1rUpvUoMx17Ra/EF/ZG6H5Vf5g950VseAJJYssp1Bj0qLMpHecalvaaXstiDbxFudRMZTsQdaS1IBSLFSTtzNXj0i6I8Ky+VeQka/Mgmsyu0kSJTEgtWM5djMljmM6mDofapPYZECNiXbMYOhKFj1IldTXUPvOsI1nF6WQ6qy21LZTsd4B+XyrvY5gFBGJQxuOYggwC2rEDWCPhHILvViIu7JlrYVQJnuK3sqgH4m1jovL3O/pWhUmTJVV+sEEk0xxLwM9pb4fwm9fzd0pbIMzagaDUxJ19BUWsVO8g7heDN52KwIsAZ1i9EjNBIB8UqvNoI1Og+dZep1Bzle0qusa1dmeIQ4hcVixa0mupYgF55sW35TpFK1vZnbkyhUmaxariLGdNSM0eoOo94pxQ1L7W9Y7pbCjge8E8ES2M7FFLATmYZiF5wDoD5xNOWvYRtUxjVqQ25OJNhMc9+5pbbutQzHXXLpJkADqN6iaFrGS3MVNRQ7yeYBxmHKMVO45/r+tNIwYTTUh0nRf2W8Vy31BOl1ch/nXVT9D/qo0reXft9DPP+IVYOZ2IVtTIj0QngmuZwMwE+cu3PE++xF550e4wX+RTlX6AVkZLWEze0adIgHBZgcyJnjlXXweCcR+88QlYvrdkMhBG4Ybe9LNW6djmJh7EOAZXsWUa7C/DPrIG+v0qxmIXJjpYCsk94WxONCKVlZaJzctJU+29LVoSd3Mz1rduZWwXFSzRcBbq9uA3SWXQP8AQ+dMWUqRONU/tNHgbq3oAcFbep0Klj93Q7QY0k0g9eyVnI7whhLBugEsO6DZFBO7NqWjruZ8qoLbYBucibS72Twt6yBagEDffXz6GtGvTVXpupbn2lSa+6l8uZzvjXAnsOVZfTp7daUO5CVeen0urW9cgyjhbZz2wB4gwyn3+H511nBSL63TYO4Q/hbj3XBCd6wIbJmyk6FXWTtB1qhERZk28DJ4gzE3b1onOhUgmRvrOxqe2tuxkFUkZntReclltH7shmCj0MxvyNA8vtmB4lu5abOylMjRAXXYgHTyGo+dUsRjIOZZWuTx2lHE2IZnuDwKYy/jadLfp18vWrqiDLxX5jBRKIw5YksAzMZOn09OVWPbjtN+ulK6+Zp+zXZLvWVrigWwddBr6TVK3BnwTxMjxDxBEXamMw12j4XasZXwwCuJbw8wo1B6iK5cU3YUk5+cyKbHs+OZ7iozKl60SHVoyjkp8Wno2YVGsgHYfvLR3xKjcaturNc7xyB8CrCD+Zp8R56wPI01VRt4X7wKuTxPPCeJLccqz2iXEqE5QD4dAASPIVXqaWGDzxLvLdRkwDxPDJbxBDLNssGjkVO4IG4mdPKm6bGNeR3mmo82njvJMZ2iBGW0hYDQfcQeij+griaRjzY0QGmtfjEoYnC3HVbhKszkAKgMidAPM1erVg7FjWncISrSz2fvtac8ntsGA5yp1H0qFzbXVxKNcisMjtPovD3w6qy7MAw9CJFb6tuXM8wRiS0bpyDu0OL7rDXrn4bbH3y6VG04QmSQZbE+Z+KHxAdB9TvWVUeM+89NpUwsbD47IpAUlt55H9dq61W/uZy9HZsCXE4ijJ44kiMh1M8vbbWq/IZW4lCo2/BE98Ft7n0X+v6VXe3YRrUDgCQXTmctzJ+nL6RUgSBiP6asBMx+7B3Fc3kRg1q3eT2RlMif9WvrJqJYHvF7tCrfDCn/ABG8dQFAQ5sq6RoF05kQPz61S1aGZV2lao8TSdnu1xWNSDz00PqKUaqyltyGJvWGGDN3hsdh8YoW4AT+vkaYr1Cag+Xfx7GLBbKepJle1XZQ2QXtTk3BEyCNZ+Yrl1FmnPVyvof7za0viS3Jss7yhY49ZYKxtDvdS0aDPzPvv86z7dLZu4biUNXt9Zf4Zee7cU/Zy3P4gF15GaiKBnbu5lVjgLxPXGgLbEGwTEFszAqTvpB2G21c8plbbv5nKTvHJla1xWyo71LaqZklySVjTQDf001oFFhO1mluzf0gwNhLNzG4iLYJVZieUnduQY7/APinwuxQg7maKXVaVMt3m6wPZuzhwDdOd945Utcu34yM+395l3+IW6k9PAi4hxQxuFUbDYf71UK2bvKEQLMvxXi7eFkkgH4josbHffSavrqXtnmMpU7npEC4nFAwUDIdJ10JHMdJq9Ux3mnR4ce7wXft5hDEkTME6T1gVcr47TRTSVjmebByMrDdSCPY1IsWyD6zl1YZCuIV7U2tEYdYn1GYUvpD8QmZomxYa5CnFcKFTve6Z1ULDKxjyyjwn3Bq/wArUE9HaK3+Yj4U4gzH8cVicgkDKQQuUZgwMQIhYHIUzXpiPiPMgtTuZHhcSHxCkRLIAwGwaNRrvsK5ZXtqPy7S1lbySDO89icRnwdrqoKH/KY/KK1dG+6gGecvXD4h2m8SvEy/7Sb2Xh97+Iovsbiz9AaV1ZxVLKBlxPnviBm43y+VIV/DPUUjpkSipGNLJFWuE8yYVSczRcBw+YIsxmaJ6SQtI3Md3Ey9S+LM+0k4v2cu2GhlMb8py8jQl6ng95oabV12DGYN7sjlU+8fUg9pOtkgAkGDseRjeoGSDAnHrJUtg6HWoEkSewNwwk/2Iev5/Oo+afWLXaCqwccS9w8FWGVyp89vntVNrAjnn6TKt8PdORzOicK41eRALyd5bI+JIMDzG9co8TKDY3K+xmPdplzkHBma4pwFO/F/DAtZPxAfdncRuPWIrr3AqQvaMV3Nja/eHOEB8w7q0wU6/wCJl585PiMdAaQqSxnxW/MheU28x+MOZJe006CSwYn0g1W6Wb+p8mSoxtyMTLYnANfZbakiyDmyggHXQk05Vb5Yz/F7xgsF6hNzwq0LVtbWGTKo3Y7k8zUG1Jbjge/ziLgFt7nMg4ndS2Cbl0Fui60tucHowZfTW9vCLMtjsTnPgWPNvEf6Cr1JHxnM1qdEifHzB1+wW1YliOZ1/wDHtVotHYTQQonbiU7lkztrVoMZFi4zIlwbM2UKSeg3qe7Ei1yBdxPEu2+y99v+mw9R/ZrnngcRKzxGgD4gYuP2MtsrvkyifNfCfzIo07Zsmbp7N1/Eyz2x0p4NNtkBkLLUwZEqMT1g9LiH+IfnH611vhi2oQbJ3D9m9z9w6/huH6qtM+FPmoj5zyGrHXNbWvmLTG/tVb/kgOt1PpJ/Skdafy5dpvjE4Liv8R/5j+dKLwgnqaR0xWrZOwJ56UZl+QO89qKhnJliw9glPdjK2UwIboZkEedKMwFmcTF1GC5zNSvaW6UVbrNcI3YkAmOfw6UncpsfdFwijsIUvYuxibSm4ozk5ZVVn3jfTy0qBssBhXZZWekmCsRdsmyyABQg8P8AEQ7QT1MRryqRLZEsW+xWLbu8J4GxgSiq6Q0CSDufPpVJd845kvxmpzkNL44FgjBFxlnrBq7fS3qR9R/3JjxPWDvgz1d7K4aBGJtjMYUkjU9Pi1NXDTq3K3L9sf1nB4xeDykmwXZh7ZPcYlfDoRus9CAdNKLPDRYOWU/rj+kpt8TW3/crhnhotq7Jc7oXiozBTqy66xv1+VWaOlKOm3GJnWknrXOJJd4/hrN0WmZVbbyHQE8qdo1WnS3Cp+sh5NjDd6SPjOOsLHeMqknwT1/F6DrtWZqjVbuIUg/L1k6VfPEp2bSd475UXMqvmJhRI9NdaQamy1tqkDjMv3YXGY+Kwjsyq+JRA/whBBOk7k7VcnhVaMu5wSfnmTr1CICVrJPuZYtdlbA1ZmJ6zvWsvhVA+Owfp/7OP4pe3AGJdTgeGH3FPrV40OgTuR94u2t1J/iM9/ZsMn3LY9hUWs8Oq7YP0kd+of1MzPGb9k3SVtg5VkERGYeLUdIFYuouR7M1rgR2prguCxlLD4+yl6Qh7w3W+GIjlv67VDLA7hxJE2smwmHcXx5gCAIJEA5hp7RV3+p6nGN3H6f2lC6Qes5zxRSLL5mDNDEnzLFv1qdbh7QfeaNOBYCvpM0604J6fGRIHWpiQIni18S+o/Op9xKL/gnaf2aN4b4/iU/QirvCjwRPG6wdWZta18xHMx37VV/5IHpdT6yKU13+3GNN8YnC3w7PdcKCTmO3qaTUjYJ6dLFRMtC3B+Gs4e2q5niYGh5dfMTpVNlgWIai4WHK9pRazmd8kGCTl+9E9OftUxnGZo6fUqek94SwGF720VzBdCZJiMvi089NPOljZsftM7U8PIb3EFUlQ1xo0zDIJ0/kq3yA/OB+/wDeU4J7SyOOjucoQFpPid5YE80RYHuQYrn4fniWLVY3aU34gWtGIneZk6EnYeR3o8kbuZJdM5zIzxV1AGdTp92SR66b106ZS3aSWhh8UIYTF27oWWYtO+Y/XXSKXet0OMDH0EZdF27lHE2OPt4hO4BAW6krmhSGQkAAgiCfDBPPTrSYZFYg+szBgkkGNwFbKO6ubiXvu3AZAaNQVmCJ6gyKkzqBzn9JFlc9pLexrD4AArLmKkai5O4b4hrB35RFLqfcyzyx6x+H3O71FtHkfvC4kueZk7bnbegOM8wZN3rK9tS4yZiCLkIeiNJC+ag8vOhnAOcSYGJexFiyLea7L5ly2kDELbtg777zrO/KgWseF/WVc7sDiU8BIIRiWtqScvNhklZO/hiBG1dcqw3YkyueAZNxFrjkNdcyYyqpjcSAB0A3J5nntUQRjMsqAHSBzB2L4t9mzA3CWjTKTKn5xUq6Gt5AjGEPxDEFN2tuMfi0iOQ+fn503+BAHaV+Ux+ET0nE3e7mABzrACsCZiJ/811qFCzn4d42F4plLl0bMDOhGZQdjlJg0GkH1nDS4l0dobTglr1zY6d3bU/PvGE+1H4VAfh/cyhjYPSU8XaKYcgsXJBbMeYd5H0IoV1a7AGMRqhcWDEELh2b4VJA3IBMTVwno7LVROojMmxWHBXwr8PTcy0a9SfpXQZkUa1jaVft6QfbtkOo2OYb+oqzPEftINZM7F+zRfDfP8Sj6E/rTPhPwkzx2t+PE2tbGBEsCZf9pNnNw+7/AAlG+VxZ+k0tqwTWZbQesThZxTWMT3iBWghsjiVYEAwdazlVHTBnovJ82vE2PD8QOJIZsdx3bKAcOQD4iAcxYagiYEaRNJWL+H4zuHzmfZUaeJmeNYxu9u20W2EzsM675ZiB06TTNSIBuJOZoafTFsNJuDGVYfzD5rVF3xAyOorxfiUMQM5GYDQaCNB7frVwcqOJrVaZAuTHtWgNgBUGcn1jK1ovZZLbtAbACelQZie8mK1HaSXEOUwNYNCkZ5nLsbMQVw3DvnBiI3nT2puxhtnnhZhp0vDYhms2gxJhFAmdgSsfSsC4dRlLoASQO8qWbkYn/N+ldYZSViWLl2WzCDIJ9omq1XHElJrN/Y9Y9K4VhIhc1Mb5wZ56n/zXQsJWe4e7Unz+WarQgzmQaSWr8KfNSPmIqLKd2ZNeeI18M1w7KEUAk7DSf1rowuPnHKj5fJmP4nhSHJVxcnU9dfWtWmwY6hiUeZuMtcEsOFbMpgQQY086p1DKSMGa2idTkS8UA2FUZJOJpAD5SE2hEe/nPWetT3nMkKkxjEia2ZknPzhwG+uhq4WAjEUs0CHmEuOwthBsSba/TOfyqjTDrLegmRQm2/AlTDXMM6i3e7xXkBQqllYkwCCPhbXXNV5WwAshB+s7rq7fM3HtNI+BtsuXHDusLb8Nt7cSSDkBaAT0mRvrtVFBG/IJye/+GZTFt3RAHElw32pEwjPcRdWdttNQBoNPXyptwFrJz9xNDTPaKirjE6b+zi1Fi43W4fkEX9Zp/wAJGKyZia09c1tam4RSDu0OF73C3rf4rbD3jT61XcMoR7ztZwwnzlxUao3UR8j/AL1j18Db7T1mjOVzIsLirtue7uMmYZWyncb/ANnepnae4zL7NOLDmMoqBjSoAoA9IR4M8OR1AI9v/NU3DjPtENaAHDyxjOHuviytkJOUxoRVaOCI7ptQjJ3le3aPIGukiNF1HeHuA8D7y6q3j3aNpmIiSdABO5JIqkuO2YjqteKlymCYRFvD2Lndwz85jLJ0gTvz12pVt7gsDMm3W23DLHEj4zaW/lItqmTmPw7+I9B51ZpzYOkRYtg94sBjFe0oDAMCRvvm1WPIsCPeuPQ2/mWbsiDnN0t36wwUhntDW6iQIdhE5SNflMTTXlIV2/v6SrdzzLuHBuIXRkVUdkLM2VdRKa+cgVR5QU8iSLASO5xM2SqXkKyJHp1HUV1dOGyRA/KSZbslyFgboT41WJzso1UdCa55adp0GDrfFHvZbNm3LlQSSdFG5JJ0A5yaZGnVBlu0g2ZZw+MZSbbjRSNRqDoYIOxUgyOs0vbVkdPrLK1JnrinEUFgDm9zMY3gAwD5f0FQpqYv9JZYrHtKHBrdq7cGfRRBbz8ver7GertKCM8To3EOLYZkt2+6GsIoWBA0BgxsN/alnt80cqBj1ldYsqbcrShj+HWWizYGa7qxAAnLMDUexqpNx+HJj1OvtV91x4me4rwa7YMXFjz5GruV4YETe02uqvGUMo2LBZgI3P0rpbaMy++0KhMi43cm4i/hDOfU+Ff1q7TjFZb3mToV3WlzKUkEEbjUHoetWAg95rugZCIV472puYixaw5thQhzO4M5/QRpJ1I1q1doA+UwqvDWS4tKXBLXiZo0A+p/2ml9Q/Tj3jGvO1MTs/Y3D5MJb85b/USfyit3QpsoHznkNSdzw5NObZVEwrp5GJz5z567YcNNq9etx8F0lf5GMj6Fawm6bSJ6Pw98iZ1ake83AvPEkUVEyQk1l8pVuQOvpz+lcxkEGL6uvck6VwHjOGWwVxcQJCMRMSCY0131pGtE6lKnPpPNslinoMGF0tkNZEHfMdW/0xlH1NL5YRlnZhhjDGOx32jBFWM3rZDKTux8tN9xHpUhadwyOIqK9rZEzHaXEW8RZt4i0wW6NLizu3P0nefWmKAUcow4PrLgCYKxPF7160tsFco3CjQx95z94+W1NAKhjdOgZxugnheLAYrcOh0n+vlNWWoSMrLVKICriW3IW6XW9cz82EE+es6jT6VWGfbhlGImwQmPdvK2mdsv4UWPfU+3tQAwHb7yLDEu4C/ZYqHN8hdtFJy/hEnw6x6VUwsGTx+8M+094h0tSyLfQsCCSynMp0II2I8qhWbGPUR9jOZWUXVBbAZnVT8WUDU8pPOBGm3vV4d93AEmoDdzJcGbUAF7jIsdBA6b1XZ5hPaWo1atmDuN4klso0A28x1q/T14GTGbr1sXCyfgoc6mQsxmGpHtzFRvCZnE0T2JmaHhXFRbfNeYuqArbGUga7nUTrpry1pW2pnARB3i9mmZJo+y2JZS2Jbe6pyjSSoaPbUfQdaTtc19CeneKNWH4MPXOIrd8N4SDGhGg9G+IGqfPsY9fV+04KmqOazgwRjcXhiuWxbK5WIZmGsjcTzA61faEbaqKRn3IP8AxLgdQeXbMxFkG/dZ13uN4Z2yqIX02n3p5sIgT2nodHtoq3tIbixvpVYj46u0hYVYDI455hvguFJUAfFcaB88o+tLuDY+0TA8Qsw2J2/DWQiqo2UAD0AivWIuFCieUJycyWKs5nMxUesPScv/AGrcKi7bugaXVNtj0Yaqfkf/AG1k65CrBppaCzDYM5WUgwdxVGeJ61DkZlzC4J2ggADq23y51W1iiUajUIoIB5l3itsND7z4T6jTl5flVVbnPMr0du9djd5LwfEAr3bicvLqJlW9jHyqN6lTuUzP1NXl2S6cYJcD4kMPm8KKZ08R+IEQQVmZqA0vYk94sWlJ+KAMIZmM/ENB0IRT15sfpV/kgDGJdTQ9jZlMYdjcLeEAmSAPpNcZ1C4m1VoipzmEUSlt2TzNPavaR8B4alu62Ivz3aElQPvPOg9NaYuuLIEX1nl9ZkWECeL8XHe7cyq1xjy0BO1cV2GFWKKAe894HDqphcKLxjQvc0+QgfM0WP7vt/TM64I7TadnGKgh+HYccvjQH6k1VXdUD/P9SR/SL2Ln+LH6ZjccS0S6/YLHhif3yqdRIiN6g9wLdOV+mTJVqR/EftMZxXB2smwtfwh8+tW1WuW75/aOogKQVgrRnLNMWHPMoIxxLuKwBv2y4+O2PEPxAcx6VGuzYZZUeZc4bZy2lHlPz1pW9tz5npqF2JPeKsZ/vMv8prldgX0zJPUH7mWLOL7u2EljBmNm2+JG/F1GoI5UBd7ZxMbVaMq2VzCQ4u0AIveEkLtkIJE+NT5a5lJGnKqjpUzuziIAZ7yr2lxUKLS/Fc0Mcl+8fKdvnVmmrG4uewjOnp81wsoYdrVuDdum0PuQN431IIjlFXYew9K5/wA+s0tbcUr8tRnEs3VtYmTZuKWHnv0kb++1UgWVHDqRFtHrWq6W7QR3ZJyjecumusx71f6ZM1mtULvB4m+7HYDPiUEeG0Mx9vCo9yZ/ymrfDa99xaeP19ucj3nThXpJjx6IRjRCBu1nCvtOGuWx8UZk/nGo+e3vS+qr31mWVPtYGcB4rhyGzRE6HyYbj15/Oseo4G0z1ukt8xMCVO9v3vCSQNiF3PqatxVXziV/hQDusMJ2MMtm0Rdc5OSj8RHzbmY2qg2m04USmtgtn5cqByhDqNRuOq8xXcBuhpp6ujza9wHM1C5MRZAgFt1I3YAfD5kaxz3FZ5L1tgmYap1YMFYpAbhIULyAA0AHTpV4dtvJnpdNQEQR7YqsmOrCHD7BZhClucDeqnbnmLaq7y6yc8zR8e7OW8RZV8G0sg8VonxCdTC8m01HOna0XH5Zz7j1njn1Dlz5nr6zFXbTXALQWLgJJnkADLbaRXRis7jLFGTxNX2c4HYLW7Lt3hYT4SDCxOYt8tKV3PZZ6j6SFlhAyJp8JwHh6O3hgqYgzAj+596szpclbHYyjfcRlRPXFuFYEWTdyzl+8pM7x11EipWHSeXiknMEsu3YMxXHuFpfXwXEJJ0IABmNiuhHrStNrVN1R5GzMZhZDMjmHQnTrG+tabjIDL2MGSbTs7w9I+0Yoi3bIhbS/wCI42nqAfmaWY15xFyz56IR41wm4VF0WBaSNFAAgefOaTZXXlhgTZ8O1qHoZyT85niK7N0GR3bQYQRP97jnNTRys4QD8UOPie5tFrp1AGYkeLQQq+Z1/uKoCm19q9p5q5VazCTPYQNduG5dMM55/dXkvrTtpCqEWbFKDT17scy7ikt4mBbdG7rMChA8hM8tt9jUFZ6RhwRntENPcFctYO8B4jAANsUYcx4WFMJe3vmax09NwyBCXZ7Bwc34diebnn6jf3FU6izcMepiWtYV1bBOt9iuH93ZzkQ105vRBoo9x4v81bvh9Hl0j3nj9TZvb6TRin4vHohFRCeTXMQnJP2j8A7u8XURavmfJbgEn57/AOqsXWV+U+8dpr+HanacTni3rtokIADsQeR61ACthzN2+rzRkGFcMe6tn7QwfXMARJnoOv6Us3W2Kxj3maFIbaJHba5iDIQxsABsPM7T5VMqtQ78zY058pes/eNw3F9w+v8AhMf9LdfQ1y1Bev8A9RbW6UjrWHsbgs/jtiTEkDnzlR08qRRiOlpfotcMbLOJSw2HLEKNzUmYCalliouZr+HXhhSAmpHxkwdfwjp6+tLC1g+4Ty2rsOpOGOIdxJsYkd4jNZvgaOnXz5MPXWnrdZp2r3Yww/eZorsU7e4mDXC3b1244nxGGcgSwBBYiOpge2u1QNyhRuOT7DvHyiovtDnC8E1pkZWS25gk8x/DB3WPnNLDVENkZModAwmxvcOw9+WYQ5AzFWidOWvtWmi6S8biMMPnEt9lZwDKfFuHItsDOiKmqpO7dWJ3I1060tqKVrG4MufYZMlU7F+RMliuFgkvh28WpGwMn4gNYIOulKC4npYcR0H3mT43gmt3lulJBMMu0NzHlI2NaFFivWUBxGkG/ib7gOFtWAL7IzOwBQOZyzO3nEa70gNY1Vm0AGJ3VFjtB4hZuMG6GV4AI1A9dx51XqNZdcdrdpBKBWdyzK8b4KysTbGZDqCutFdoztM9Bo9cpXD8GVrGF7oZ7hAIE67KOp8/KrDl22L3kNVrd52JAdy62KuAgHugfAvNm/EadAFCbfWS0unCL5tkI4tPs4C31R7dwENlMsoEbiAY13G1QrBc7kPIhfqPOH5eePeUMZwlVC3cOxCgSrKZYDnP4lnrU11DE7bB+k7S1V67HGDIUe9euDPlJgKoUQOZLHp51NvKQdAjVNZ0yEk8TY8A4T3txLI+AeK4f4QfEfIsfCPKelR0NDXW7j2E83r9SSSftOooIEdK9TjEw/nJK7CKiEVEIxohB/G+FribTWn2Ox6MNiPSqb6hauDJIxVsicK7Q8KdHZXEXE0YdRyYeX6Vgruqba09V4fqA67fSB8JirdvW6rXHEZJ1AHSNhHvVzq7jCnEL0es9PYw9exmVRdzeEgZEyxLHUe0eka70ktILbMc+8WRWsbBle7hGNvvLjCWOojedZ8teVT3rvwk26bVP5J5njh3Emw5AaWtDYj4k/qtdtpW7twYhq9FtOV7TecI4rZdMwVDc3W4DlVjyzQND5nTrFIFNvS4mU5sHSWO32lJy5AN1MjQSQY6kkyNGH8QMVW9e1sLzJhge0ptxxsMQ6QzMPCDtl/EfMzVtdG/5Tvl7ziCbvbk2mcBMxOhzGNZ5R500vhoPrJ2144MEf8A5a0yERfQkmmP9PXHcyriFLHb3EJoChXzE/rVJ8Or+cicRsX20vPEi3r0Bn/uoGhT5zkDt2nYPJQETsCRz/OmBoUxOlQe0JL21zNLK4EQBmDR05CqbPDgfWXUjHE02A7QtiMttztBRogTGinyIJE8jFZ9mkFZgUFbZhHCYoPm7oqWQkHUeE9GnY1R5TqesYEjxnmXcRx9rOHHf3l0EZgsExyUbn+9qZ8yy/8ALTsJUunUvkDmYTGX7uMcZgVtT4UG7dC39/1ptAmmXC8mbmm0qovmNxC9jBGzFzMrFBLIu4EfLQa0rv3n2+s7bqxYuxRKeAfCs5NnD37pdoe4+YhSxnyAFM2G4LyyjHaI77qWxuxBmPsZXuW7LkW8/iXzEEx01OvWKsRzty4BM0qqRZ+Z6w5gMJ3a5mBLtACjfUgKo/iYn8qTIa+wVpFfENWDwO06f2V4R9nteOO9eGuEbTyQHmFGnnqeder02nWmsKJ5S6wu3yhumJVHohFRCKiEVEIxFEJle2nZz7QneWwO+Qafxr+A/WPlzrP1ul8xdyd4zprzW2ZxzH4ErLKNJIIjVW/CfLTT0istW/hbvPYae9b6tvrGweKDHvMQyju10Tr1aOfLSuuhxikRS1DR8I5hRCLoQPIb4yg3AMxJ5b+5pZlNQIX7xaq80kkjkzzatLfuMtoKqKMuYzlLCf8AYT713lFBY8madWrZU/M5zB1u09pibLAdUOqGrNyWDFgkrtArgMncw9ge0Fm6os4lQv8ABc+Gf4W3U+kVQdPbUd1XImLdp2TuMTQ4zhVm5aUWvAy6ePVSI0GaOXU1QLV3ZJIPrK6mdGBIyJyTjeCa3ddWGoYiRqPY863KXDLkGM2uHO5ZQRJIExrvVxlBEKWbS96QCHEGDtO0aHUVQ5O0mVZ5kmOQDLoBv8qhTuPMDxBWMtgOcpkToYjT0plDxzLRLnBuG3L1xURZLHc6KPMnkKrtsVR1GWq4XmdR4bwu1hbatdZHdRBnw2xqTudT7xWDdYbnxXkyNtjW8AYgrH9qlnJhUDnXUDLbBO7eZ89PWmE0bfFc0so0rOYOw3D7l65mvNnc66/AvoPLoKm9yqNqDE1VrroXceTLz4pbV2LE3GQS45HWCJ5H8o9aqFZZcvxKwx1FZB49pYDYWyrYoC4VveFismM0zpygz6HSuHzrMVHGR2mcxZcLjkQLi8VLEYPEuLcCdOZHI/mRH0poLt5uUEzRSn8QMvxiEeC8LFtM9w7S0t8y5nlS19xsban7SvU3ipdifebvsZwQsVxV5SOdlGGoBEG6wOodgSAOS+ZMbvh+i8hdx7zzGp1G84E2qitOKT1RCKiEVEIqIRUQiohPJFcxCZLtV2az5r1lQXI/eIdrg/8Al/e9Zet0ZYb07/8AMc0upNbDJnKeMcEVf3iCUBiD8SH8LeU7H561m1Xt8B4M9XptRXeMN8X/ADKOExBA7m2Ctx28VwnkeYPI8o/WrnXP5h5A7CLWafZZu9JosAqJNpNBbTMzbZSdFn1gnygVnuHYeafU8RSy0l+I+Py2ba2lUM9wjcAmBu3kdlAHWu1bnLM3AEe09r2OH7ASDivBgltDcIJbQrl29DNdrvJ+GPVahdTYUK8fWDsPaxFkZsPcdV6MJQ+WoimC9dg/MWL26Conpbn2lDivFLubNetrJ3K7GNNutW1U1kdBMRu0j1fFKf8AxCyd0PyH6GrfJtHYxU5i73DTIkEfzD9a7tvxiV7Y93E4cmTLHrBP61wJcOAZ3bHHErI+G2SfQD+tcNFh7mSCwjwzid8kmwqJpGZhJHpOn0qi2upfjJMep0TvLdvhVy+S112ukCdTAH9+VVHUqgwgAj34aqn4zmFsJwxWs5rRGYGGQCI0mPXnS1trbsNJDUhLTURge8n4y5AsOhghdOkjKYjoQSKKSOd3aL1Vi0WLmPcm9bDWnSyjybrRD6GCOk8pPl1qS/lttcFvaKZNTbW5gO5iD4xhnBtO3ikdNyOhIgHrApngDbaOR2mmtQtAsPBhXh/Cwgz3AFHxQdNN8zdBzpSyxnbYsp1muVcok2HZvgBvlb19SLIOZLbbuRs7jkvMLz0J2Arb8P8ADxUu9+88vqNUWO0TdqK2IjPQFEI9EIqIRUQiohFRCKiEVEJ5IohM9x/s2LpNy3C3Ygz8Ljow/WszWeHi3qTgxmjUGucy4x2aksqKUfnaJE+qMdCPIn0J2rIFj1Ntfgz0tHiS2Jtt7fzTP2bQsODezlVYF1jUsD4SwO+XeDTG8vwvB9DGbdLW1YNZz84XwnE7STirzeJmyqg8TKvLTrEsfWl3pdvyk/U+8SZiibQJbxxLJZIZrwOZw2WCwkGQvIaxHKKpVetgBiXaFwqsx4nvF8SKzdzM+GuIECLsrxzB5cprtdanoxhh+8pSktZuU9Xt/wB9pFhOC271tjeDQQckGCD12MjlHrUfxHkvxHdde2VrXHzmasdmlcBVvL38Em3HIcxz211rRbWFRnace8zrqyjbYG4hge6IGZGmfhIO3WDpTNdu8ZxiQGCJJwfhb4i53aRMZtekgfmRXLrBWMmGVhXg3AFu4a7dZnW4rhQumTLKyTpJOp2MSBVN+q2N7yylGNoB7Ga/A4C33NtVCqygEHqeebrP0rGtudnJMZNxpsKnmSYi+y4hWJksIM+Wn6CucMmZ1VDafp9DBj32w18ugkDRl/Em4/zDl7jnTNeLU2GMvT59e/1lzjWPtXFTJcVifFA3y5eY5HbQ+dU10NXkY4lOgDK5yIDfhr3jlUvlJllHwkgQGM6AxzpxdRsXmPamundvc4h/A8Pt2cv3nmFCgnXoo3Zvalg1mofakydVrsjaowJtOBdmGYi7ihsQy2ZBAO4a4dmYdBoD1Oo39H4ctPU3eeev1O44Wa9RWljnMUnquwj0QiohFRCKiEVEIqIRUQiohFRCMaIShxLhNu8sXFmNm+8PQ/pVF+nrvTa4liWFO3/Ux3GOzDARcTv0Ew40uqOk6yPWR6VgX6K2gZQZE0tNr2Q5U4+XpMfi+yXjL2YuEjYiLnplJg9ND7VQur3LsJx8jxNyjxCljm0YPv3WUbPEb9hhmWRb0CiVfKdx1BEA7VNq637EgmWWaQOCUwfpzHPGrLDu7SNbQtnuFthzPXc+lB09ndjk+kpprsViT6Qpw/jVm7fFpM3hUhTm/dsPDMCNW8/5qos01iVEkDJirhzbvPaRcAsqLrvHiyRPOJHPppQ1j4ABmlrEBCnHMBHhtvU5BJ1kzuaY/EvnvGhpa9gwsJdncOtu6CoAJEeo0MfMCqb7HdcRfW0IlWQOYVu4fubV3OVCttBB32GnOY03qgEuwxzFkvV7EK+kF4y+DaVUuBbyuGUTroG3H4Y3pipWVySOky23Sl7uZEeL97C5GV0Emdp026jTy3rrada+VOQZZpNOUDK3aLBi/fJLLLE/dGgAHM7ChxXX8JjNZTTpiwgQlg+zttSXcidyF+stsPaqm1TthRzM+3XqDmofrDvCOHXb4jDoFt/+qwIt+oHxXT6QN/FTen8Le07rOB7esxtRrsnLHJm04L2ctYfxfHdiDcYDN6KNkXyHvNego01dIwgmVZc1nxQyBV8qj0Qj0QiohFRCKiEVEIqIRUQiohFRCKiEVEI0UQjEVwwlDF8KtuZKw3Ub/wC9I6jw+i85YYMtS50gTiPZ9m3VLq9G3HpzHsayX8L1FR/LIYfPvHadYFGQSp+XaAeJdkbJ0C3Lc7jRl/8AcQY96UssNZw6FZp1eKXbeSrfsf2gfFdg2K5bdy2V5ash+qkc+tSTVKT8WfrGx4rUy7bEI+nMp4nspigAqAiNyrqZHTerFdfXBlzeIaRwMtj6gzy3AsQNDZufL+lVtG08R0+PjH7zxe7PYh1g2rgnnsZ5GZrqvs9pG7W6VhhnErr2Yvkg3rhbLsHuD/5E1NtWgBCgCJrfpEbgk/pj/nEvp2dTMHe4ubbwBmMe+VfeljqcDb6STeJAtuVTn5kf0z/SWsPgrWfKls3GHUlj/pSPrNCebYMIIpb4laeGYD6f/qaSxwPEXBlyLaTq8D5Im/vlp6nwa1jmxpk2a1fTq+sOcO7J2Uhrk3mGoz/AD5IPD7mT51s0aKmr4Rz7xKzUu80AUU5iUR6IR6IRUQiohFRCKiEVEIqIRUQiohFRCKiEVEIqIRUQiohGohFRCeStcIz3hILuCRviUUnZ4fp7O6SxbXHYype4Jbb8Q9D/ALUofBNMe2R+v95cursEqv2aQiA7fIH9Kq/0Gr+Y/tLPxz+wkQ7KrEG65HSFFdHgNP8AMYfjn9hHTshZ5tcPuB+S1cng+nX3MgdbYZbtdnMOv/SB/mk/mabTQ0JyqiUtfY3cwlZsKghVCjoBA+QpkDAwJWTnvJYqU5FRCPRCKiEVEIqIRUQiohFRCKiEVEIqIRUQiohFRCKiEVEIqIRUQiohFRCNRCKiEVEIqIRqIRUQj0QiohHohFRCKiEVEIqIRUQiohFRCKiEVEIqIT/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" name="AutoShape 8" descr="data:image/jpeg;base64,/9j/4AAQSkZJRgABAQAAAQABAAD/2wCEAAkGBxQTEhUUEhQVFhQXGBsYGRgYGB0cGBwYHBccGBoZHhweHCggHBolHxwaITIhJSkrLi4uHSAzODUtNygtLisBCgoKDg0OGxAQGy0lICQsLCwsLyw3LCwsNCwsLCwsLCwsLCwsLCwsLCwsLCwsLCwsLCwsLCwsLCwsLCwsLCwsLP/AABEIAOEA4QMBEQACEQEDEQH/xAAcAAABBQEBAQAAAAAAAAAAAAAFAAEDBAYHAgj/xABDEAACAQIEAwYDBQYEBQQDAAABAhEAAwQSITEFQVEGEyJhcYEykaEUQlKxwQcjYnLR8DOCkuEVJEOy8VOi0uIWRFT/xAAaAQACAwEBAAAAAAAAAAAAAAAABAIDBQEG/8QANREAAgIBAwIEBAQFBQEBAAAAAQIAAxEEEiEiMQUTQVEyYXGRFCOBoUJSwdHwFTOx4fFi4v/aAAwDAQACEQMRAD8A7jRCKiEVEIqIRUQiohFRCKiEaiEbNXMwjM4Gp2oyISjf41YSc11dN4M/lNVPqKk+JhLFqduwlJ+1OH5MT/lj/uik28V0w/iP7/1EsGms9o6doUOoU/MfpS58a049/wBpL8JZJk4yp+6fn/WK6PG9N8/2nDpnElTiiQJkfI/katXxjTHuSP0P9pA0OJYTHWzsw99PzpqvW6ez4XEga2HpJ1cHamcjvIHiepozCKa7CPRCKiEVEIqIRUQiohFRCKiEVEIqIRUQiohFRCKiEVEI1EIxNEII4r2ksWJDOCw+6nib35L7xS92qqq+Iy1KmfsJjeL9v7mvdhLS9WOZvmdB8jWY/iVj8VCNpol/imK4p2zzmWuXL3lJK+0+Eewqg1am342xG66PRVkNrtRiG/wcKI6+N/nAAFVHQ0qfzHz+39Y0tBzjOP2lDE8XxoALE2wdiLWWfQsNavXTaYdlz+8tXTg9jKf/ABTE/wD9F72cgfTSrBTV/IJI0YGZ7s8bxUSMTfH+aai1FOfgEFoDDMvWO1WNX/8AYLfzorfpVZ0mmP8ABA6MHsYVwv7QcSn+Jas3PSbZ+kj6VQfD6T8JI/z9JU2hPpD/AA/9pNk6OL1k9fiX5jl5kVD8Hqav9p/3x/zmKPpD6ia3hfaxbom29u8o3ysJHrG3uKvXxPU0HF65/wA/z1iz6MH4eIcwnGrVwxmCt0bQ/wC9aun8Sou7HB+cTs09iekIg1ofOL5jzROx6IRUQiohFRCKiEVEIqIRUQiohFRCKiEVEI1EIN4xxq1hkzXnjoBqzHoo51VZatY3MZJEZz0zmHaT9oFy4CFPcWtdPvt5Fhr7L86zLNVbdxXwI/XpAOSeZhMVx920tjKJ+JhJJ6xt86pXSqp3PzNOvTMR7Qetl7rAHNcbkN/psKY3Cv5Rryq6z1ST7NkfLdPdxvI1HtUCxbtzLWsVR0zQcDxyFlsJfvkawAqou8nWC/XnSt9bgb2QD6k/+TNtJY5k97CquPCPmuIVBUXWLgSsj4j1BqHmk0blwPpLUGK8whi8IBjMIvd2haZgBCiWbQuGEbDSPU1Slhaljkk/ORDZrYyDtLZQcRRRZzJFv92gAzeGYAkDfrV1DE1cnmSqYirOYewtjA3HZDgst1Rm7tkyuw6rlfL9elLu2pTncCD9ov5j4yGgHh/CsNisXeRUuWLaL4U2fMDDaMW2M6T0ph7XqrDNyfXEY8+1FBzmVO0PZNsP4kuJcTOE6OGbYFdp9DXdPqltHaX06wNw4AgLFYO7Yfxq9p9gdVb2I3Hoab37hgHIlwFVo6YUwPa6+kC7F1dpMBwPUaN7j3pazRVPynSf89ItZpiO033ZrtrmEW3zgDW2+jj9fzHpUE1Gp0Z6+RMu7SBjN9wvi1u+JQ681O4rb02srvHTM2ypk7iEBTcrj0QiohFRCKiEVEIqIRUQiohFRCKiE8k0QmR7Yds0w027UPf6fdSebdT/AAjXrApTUapaxtHeX00NZz6TjvGu0bvcLFjcundjsPL0HQaVm+W1p3WGa1OnH8PEAw1xpMsx/vTkBV5IRflNFK0rGTLuFwqi5lfUgA5Qd9tJ9CPnVTsQu4dpC3U4HTCGGvtZvi0Y7onQx4iGHhJ+gqm2tba9w7yl1LrmTdoLQF63cIBDxm82UhW9zKn3NR07MUIzyJajnyyBCGPv9y1kqypbzQ6QJPnprAE+9UVpvVlYHPvFlBfiVsbxax9psXVbOEEPCnkWiJAn4vpVtVLioo3EuRGZcS3/AMcwZxFu+ftAa3EKEGXQyNzIqIouFZr4wZW1b424kOK47afiAxJDi0MvLxQtvLMDzqYoYVeWMS5aWFePWGsFxvA/bGxP2jKCmTI1twRoomY1Gh+dLtTd5Xlhf3H94syuV2+krdn8H9px74pWXulvM3xQ5EHJC7lSIn3qdz+Vp9h7yT2YqFYlPtY5ucRHcqpuK1tAY+K5uJPlMexqelBFHUcSdSKKsmHf2i8Sa0iW17tu8Dgoyk9IdddIJ+gpXQ1KxLnP6dpVQhJ4ma4n2etjDLiLbMvgVmW5E7bg+e8eYptdSxs8sgfLH9Y5XqG3bGmWKwQRIYbEaEHqDT2ccRl61bj1mh4V2vu2yM51G1wDUfzAfmKUfSgNvq4PtM+3TcdszrXZXtgL2W3ehXIGVh8L/wBG/On9Nrt3Q/BmLfpypyJrwa0gYpPc12EVEIqIRUQiohFRCKiEVEJ5JonPSYbt72z7gGxYIN4jxNoe7Ef9/wCVI6nVbehe8ao0+/kzieO4kzEhWOvxPMk9YJ19+dKJUANzd5tU6fPccSvg8KXMD5/3vXXfbHHdahzLzIcO4YSUI/v++lVZFykSh2Nq5EvY62SFe2oZgRqNysH58h71VSwHQ0XU5GDIuNXEOUKQXXQx03AJ6gk/OpUKwHVL9MCV2meP3+IgRKjoIAMQSSedSJqr57S9UrqzuMv4bsuZ8bqvWPF7SSB+dUPrQeFGf2lZ1CL8IhDC8LwYIVmk9Dc/RRVDai89lkTqbMccQquHwFt1S5aln0QZLhLcpGuuvMVDdq2GQIub7P5zCmPwnDLLhL1ju2O0q8N6EEg+xqAOsxkf0lQvvPZz95K/ZrhlzQPkJGn7yD5HK+9dXWWqepZz8VqR8/0g/iH7NB8VjESeWZSD5DOp/SmF19Y7/uJYPEAem1Pt/wCQHat47h+Y5CyMZY/GjHqXWSD6/KpN5OoGM/aM/k3jg8/aUk4guLxivigq2yMgBfwqIJXxaTLekyKl5fk1Fa5aamrTiHu1OGe+q2rJWFde8UHUAjwkjkoGseQpXTOKiWsGCe0VRwDkwTx020s28OlsO5MII8W8s2mssT9fKr9Oz2MXJ4liMxfOeIK4x2cuWVDGGHPLJK+un1FMVapHbAPMbS9WODK3C8bcsiSCbJMfyn+E/pUrqlsOOzSi9FPadd7E9sVcLausDI/d3Cd9YCk9eU+1X6PVMp8m37zD1OmI5E3wNa4iMcUQj0QiohFRCKiEVEI1EJke3nan7JbyWzN+4PDzyiYzkfQDrSmqv8teO8vpqLmcI4ljWuMVUkyfEdyxJ1156/OkUrx1t3m5TSAvMgWwqHxnwjQkCZIHwg9akxLdoy9oC9ENWbKMspAzKVkdD+oPOlC7K21olvLcGVxjV7tkvA510iNSeRHnU/JYNuTtJojKeJUw4usAgY5Om3zO8VY5ReojmMtTWnU/eFuH8JUbgtAmAJ6DQbn0pZr2fheJQ+qJ4UYhXD3ma2xFtkXxAMwA+DRhB2bkBvVL0gEbjmLr1NMvjLl64x7y4x8p9ttqdQoo6RNOvRnGZHZwsGZM11rSRLm0i7c5nQOylsA2huFZmU/hZ7S7dOdZeosIBGe8x2UBiBDfaw+C2QIYFgDGoBtNOs0tpnIyBIKvMwHaLCKr5EJjQmTqSVBnyiYitSl/eaGko3rkylg8diLP+DfdY2EmPlqPpVhFb8MJe+hyMzZ9nu09+4FW7LsfCDAEmdASOvpvWddpkD9BxM22sVntGu8OwmNQ3LUq8wSqka8wybE+YqXm36fh+RJ1XsnHcTOthb+AcnKGRoBI+FgDI8W6n1+tN7q9QvfkRnFdwwvBlns+6lrmJusucSACf8Ndp/T58zVepDBRVWO8osTYNk9WeItirqPaa4qqD3isPBlnQRzZvoB5UeSKKuvBPy7yvGDmVeNuSGs2FzQua4BEIm4H8x8tas0y/wAbn6SdfxjJgLh2ONpoOqE6j9R/SmraxYOOIzqKMjIna+wHavvwLF1puAeBvxqBt5sB8x701o9ST0P3nntRRt6h2m3BrRik9UQiohFRCKiEY1wmEG8d4qmGsvdfZdhzLHZR5k/rULbBWu4yaLuPE+e+1HGHvXGZz+8fViOQ/CPKNPSslc2NvabmmogbCXAu+gOhf8I5+52mrTkniOWq2OIQwePQk2yuVToAdiP0NUWUsOoHmJjenMa8Dh38EMjfdJ1Hnp/Zri4tXqlwTzu3EfD4drrZnPv+g8q47hBtWXPYtK7R3mj4ZhEKnUhRIlVJlo2nYms+13B5ESJLHc0fA8MYEkh2LHdhqI5SNPcUX6gNwJEjPaaRrbPaNtkLLcWDpBFxR4XGu8SJ5wKVRyD3kcYO4dxMni+COp0VmESDlP8ATSnVuzPQ6W+t06yMzynCn/A/+k/0oNhjPmVY+IfeaTs7w+4bgjw/CBmUwCBlJ+UUtaxbCzzuq2KxYHP0mj7RcHum2JZSAG2BGp0A33M/SomlqOTzEq7lc4xiYXH8PJcwGIEAGDyEVernHaem0grrXG4Sr/ww9D8qlvYekZaysD4hDPCeGFST4pyhQY0WdyP4gJjzNUtfiee1Lhn7zQ8VxJOHNm3bKCAqRplaQVj03+dU1MTZufOIqKgGzB9pSbTC69u5BKt91o/iU6H+YGuuyh8oCJYrNu4mM45wIL47fiXp95f6rWlRqtw2maVNyWdLx140tqx3dtSLsxEaTzeRof8AYcqG0xezzGPEptqLPg9pNwHhfdzeukhiCQPXUs39PnUdTqAehOZG1gvSsCcTC3LjmyCVGpIGnmfITTdIZUAfvGaG6cGe+BY5rdxQGykGVPRhtRaON694rq6M8z6C7K8bXFWFfQOPC69G/odxWpprxYg95521NrQ0KZlceiEVEIqITyaITjn7UO0XeXjaU/urHno1yNflOX/VWVqX8x9s0tHT6zmPidp1LE/2KMgcCblahVzCGG4kluFAMR4iRz5gjpVLUueoGKuXzkRcRw9sqHSIJ+Hceo8vLlRW7Zw0ursNnQ0fCYdrrZnOn96DpUbXCDCzrMKF2rPePxn/AE7WkaFh+Q/rRVUPieUV0tYczTdmrH/LJ4oGZtM0a5t4g1nax/zOZC1NhxDVrD6bn2uf/UUiX+UqlpROmscvHp/21Dv2hCGGtkz4GiN840+cVBs+kjkCE0Z5gBl/zIR8zXBk+/3lTY9x+8J2bh0kP8xH0NWhT3Ab/PoTKWEsi5O4b5U4jMwwd0pK47T0sa6P8jNWoP8A5c/QTnPynlkET+8HsagybeQLPsf7TuSfaeWIHNz/AJT+gqLJxkF/1E6P0jZR1b60ubFBwSfsYAH5TN9sgq4S+dZCNEjQGNPeiglrgMn9RiN6csHHacx4Lxs2yFunNbbZjuh6Hqv5Vq6jTB1ynBmpdp2HWs9ca4WbZF238MgwNlPL2qui8MNj95dRd5g2t3nhHu4w5WIt21jPBksTzjnsdNqsPlafkDJMotqFZyZKVsW2K2DJUfvEzZiV5mPxAmYHnQDbYMuOPSVGxmEpYjgOjMjjqgjUiJ3nTy6+VWJqRnBl/wCI3DBE0vYDtJ3N1CxhWhLuunk/z1+dWUsabeOxmbrKMjdO2Ka3Ac8zH7T0K7CPRCNRCBe13Fvs2FuXR8QGVP520X2nX2qm+zZWTLKk3MBPnPi94lssyfiY8yx1/v1rLqyRuM9FpkxxPGFt3FGdVkfMjzAFTZlJwTLbiGHEKZrTKqsFgiVOxA8m5+YNL4sBOIotpU4EF2MKGeEmPPp1q1nKrkx/hE3kczT8E4d390Ye2yq5QsJMaDl6nf0pMqxG+Zdlvq0E8Q4W1pmUqVgwQeRmrUu3DHrNnS2K68S9w7tKli2LTWySCTIMEzrVVuja07gcRPVVnf3hFe2eHmWw7n/Ms/nVP+nWfzD94sa/nLtjtpYb/oMBI3CHTnz3qp/DrB/F/wAyBU+8Ntx3Iq3Ut2nsneDDxMfCYEik006FtjZBnGqJ9ZIe0Ba6q2cPbZSuaXIUtqYCxInTn9KtTTIo68fYn78yBU/zSd+1dswtvCs1zmuUAgc9ia6KR6hQPfErNLfzS8nam2YW3YuvcOyxEGNQSTpH61JEVe6rj35lZ05Hcx8N2ttlC7WnTJo8iQG6Bp1nceVScY+FQf1aB059xPeB7YWbk/u7y76xy9mrq2hPiH2Y/wBZ1tG+MgiSP21wgWS1yOuVqZLowxtP3kRpLPlIB27wP/qsPVG/pUPKYds/ed/B2j2gjtV2twt7C3raXSXZMqiGEn3EVyul/MDEGXUaewOJzHB2SyxvvTdj7WnpqwNmDNVh/wB0luzd0LqcqneB66gEbelIuCx81RMW1wHysAYy2+HuNkiCDE7EHTX0p2p1sGTNAYvr59JcsLh8MgeczETn+808lWdBVb+bc20cCZzBs47QZj8VfvKWClLUe5Hrz9tKvrrqqOM5aXV0rnqMpcOu5HA+62n9DVli7lJ9pffUCmJ37sDxY38KoYy9vwN5gfCf9P1BrQ0Vm+vE8vfXsbE09OSmPRCeTQIfWcr/AGvcVm5bsz4bam4w6k6KPkD/AKqzNW+WAmho6snM5CSWJPM1HGBN9RhZeXihUj92QB0Oo9PKqjQGHxRJ63kuPxiXEEQxmYI1EbzUKq2RjntJ6derkS1hbfdWy0eIiY+ir9RVb/mPtzxOXuWbAhrguNyFblsISddVBG3z9wRSlwYDaTFTz3mm4hi0xVkBx4xosznHUBvvL5Nr5mqPNcADvicoBrs3DtOdcW4HdVnYISikDNymJj1rUpvUoMx17Ra/EF/ZG6H5Vf5g950VseAJJYssp1Bj0qLMpHecalvaaXstiDbxFudRMZTsQdaS1IBSLFSTtzNXj0i6I8Ky+VeQka/Mgmsyu0kSJTEgtWM5djMljmM6mDofapPYZECNiXbMYOhKFj1IldTXUPvOsI1nF6WQ6qy21LZTsd4B+XyrvY5gFBGJQxuOYggwC2rEDWCPhHILvViIu7JlrYVQJnuK3sqgH4m1jovL3O/pWhUmTJVV+sEEk0xxLwM9pb4fwm9fzd0pbIMzagaDUxJ19BUWsVO8g7heDN52KwIsAZ1i9EjNBIB8UqvNoI1Og+dZep1Bzle0qusa1dmeIQ4hcVixa0mupYgF55sW35TpFK1vZnbkyhUmaxariLGdNSM0eoOo94pxQ1L7W9Y7pbCjge8E8ES2M7FFLATmYZiF5wDoD5xNOWvYRtUxjVqQ25OJNhMc9+5pbbutQzHXXLpJkADqN6iaFrGS3MVNRQ7yeYBxmHKMVO45/r+tNIwYTTUh0nRf2W8Vy31BOl1ch/nXVT9D/qo0reXft9DPP+IVYOZ2IVtTIj0QngmuZwMwE+cu3PE++xF550e4wX+RTlX6AVkZLWEze0adIgHBZgcyJnjlXXweCcR+88QlYvrdkMhBG4Ybe9LNW6djmJh7EOAZXsWUa7C/DPrIG+v0qxmIXJjpYCsk94WxONCKVlZaJzctJU+29LVoSd3Mz1rduZWwXFSzRcBbq9uA3SWXQP8AQ+dMWUqRONU/tNHgbq3oAcFbep0Klj93Q7QY0k0g9eyVnI7whhLBugEsO6DZFBO7NqWjruZ8qoLbYBucibS72Twt6yBagEDffXz6GtGvTVXpupbn2lSa+6l8uZzvjXAnsOVZfTp7daUO5CVeen0urW9cgyjhbZz2wB4gwyn3+H511nBSL63TYO4Q/hbj3XBCd6wIbJmyk6FXWTtB1qhERZk28DJ4gzE3b1onOhUgmRvrOxqe2tuxkFUkZntReclltH7shmCj0MxvyNA8vtmB4lu5abOylMjRAXXYgHTyGo+dUsRjIOZZWuTx2lHE2IZnuDwKYy/jadLfp18vWrqiDLxX5jBRKIw5YksAzMZOn09OVWPbjtN+ulK6+Zp+zXZLvWVrigWwddBr6TVK3BnwTxMjxDxBEXamMw12j4XasZXwwCuJbw8wo1B6iK5cU3YUk5+cyKbHs+OZ7iozKl60SHVoyjkp8Wno2YVGsgHYfvLR3xKjcaturNc7xyB8CrCD+Zp8R56wPI01VRt4X7wKuTxPPCeJLccqz2iXEqE5QD4dAASPIVXqaWGDzxLvLdRkwDxPDJbxBDLNssGjkVO4IG4mdPKm6bGNeR3mmo82njvJMZ2iBGW0hYDQfcQeij+griaRjzY0QGmtfjEoYnC3HVbhKszkAKgMidAPM1erVg7FjWncISrSz2fvtac8ntsGA5yp1H0qFzbXVxKNcisMjtPovD3w6qy7MAw9CJFb6tuXM8wRiS0bpyDu0OL7rDXrn4bbH3y6VG04QmSQZbE+Z+KHxAdB9TvWVUeM+89NpUwsbD47IpAUlt55H9dq61W/uZy9HZsCXE4ijJ44kiMh1M8vbbWq/IZW4lCo2/BE98Ft7n0X+v6VXe3YRrUDgCQXTmctzJ+nL6RUgSBiP6asBMx+7B3Fc3kRg1q3eT2RlMif9WvrJqJYHvF7tCrfDCn/ABG8dQFAQ5sq6RoF05kQPz61S1aGZV2lao8TSdnu1xWNSDz00PqKUaqyltyGJvWGGDN3hsdh8YoW4AT+vkaYr1Cag+Xfx7GLBbKepJle1XZQ2QXtTk3BEyCNZ+Yrl1FmnPVyvof7za0viS3Jss7yhY49ZYKxtDvdS0aDPzPvv86z7dLZu4biUNXt9Zf4Zee7cU/Zy3P4gF15GaiKBnbu5lVjgLxPXGgLbEGwTEFszAqTvpB2G21c8plbbv5nKTvHJla1xWyo71LaqZklySVjTQDf001oFFhO1mluzf0gwNhLNzG4iLYJVZieUnduQY7/APinwuxQg7maKXVaVMt3m6wPZuzhwDdOd945Utcu34yM+395l3+IW6k9PAi4hxQxuFUbDYf71UK2bvKEQLMvxXi7eFkkgH4josbHffSavrqXtnmMpU7npEC4nFAwUDIdJ10JHMdJq9Ux3mnR4ce7wXft5hDEkTME6T1gVcr47TRTSVjmebByMrDdSCPY1IsWyD6zl1YZCuIV7U2tEYdYn1GYUvpD8QmZomxYa5CnFcKFTve6Z1ULDKxjyyjwn3Bq/wArUE9HaK3+Yj4U4gzH8cVicgkDKQQuUZgwMQIhYHIUzXpiPiPMgtTuZHhcSHxCkRLIAwGwaNRrvsK5ZXtqPy7S1lbySDO89icRnwdrqoKH/KY/KK1dG+6gGecvXD4h2m8SvEy/7Sb2Xh97+Iovsbiz9AaV1ZxVLKBlxPnviBm43y+VIV/DPUUjpkSipGNLJFWuE8yYVSczRcBw+YIsxmaJ6SQtI3Md3Ey9S+LM+0k4v2cu2GhlMb8py8jQl6ng95oabV12DGYN7sjlU+8fUg9pOtkgAkGDseRjeoGSDAnHrJUtg6HWoEkSewNwwk/2Iev5/Oo+afWLXaCqwccS9w8FWGVyp89vntVNrAjnn6TKt8PdORzOicK41eRALyd5bI+JIMDzG9co8TKDY3K+xmPdplzkHBma4pwFO/F/DAtZPxAfdncRuPWIrr3AqQvaMV3Nja/eHOEB8w7q0wU6/wCJl585PiMdAaQqSxnxW/MheU28x+MOZJe006CSwYn0g1W6Wb+p8mSoxtyMTLYnANfZbakiyDmyggHXQk05Vb5Yz/F7xgsF6hNzwq0LVtbWGTKo3Y7k8zUG1Jbjge/ziLgFt7nMg4ndS2Cbl0Fui60tucHowZfTW9vCLMtjsTnPgWPNvEf6Cr1JHxnM1qdEifHzB1+wW1YliOZ1/wDHtVotHYTQQonbiU7lkztrVoMZFi4zIlwbM2UKSeg3qe7Ei1yBdxPEu2+y99v+mw9R/ZrnngcRKzxGgD4gYuP2MtsrvkyifNfCfzIo07Zsmbp7N1/Eyz2x0p4NNtkBkLLUwZEqMT1g9LiH+IfnH611vhi2oQbJ3D9m9z9w6/huH6qtM+FPmoj5zyGrHXNbWvmLTG/tVb/kgOt1PpJ/Skdafy5dpvjE4Liv8R/5j+dKLwgnqaR0xWrZOwJ56UZl+QO89qKhnJliw9glPdjK2UwIboZkEedKMwFmcTF1GC5zNSvaW6UVbrNcI3YkAmOfw6UncpsfdFwijsIUvYuxibSm4ozk5ZVVn3jfTy0qBssBhXZZWekmCsRdsmyyABQg8P8AEQ7QT1MRryqRLZEsW+xWLbu8J4GxgSiq6Q0CSDufPpVJd845kvxmpzkNL44FgjBFxlnrBq7fS3qR9R/3JjxPWDvgz1d7K4aBGJtjMYUkjU9Pi1NXDTq3K3L9sf1nB4xeDykmwXZh7ZPcYlfDoRus9CAdNKLPDRYOWU/rj+kpt8TW3/crhnhotq7Jc7oXiozBTqy66xv1+VWaOlKOm3GJnWknrXOJJd4/hrN0WmZVbbyHQE8qdo1WnS3Cp+sh5NjDd6SPjOOsLHeMqknwT1/F6DrtWZqjVbuIUg/L1k6VfPEp2bSd475UXMqvmJhRI9NdaQamy1tqkDjMv3YXGY+Kwjsyq+JRA/whBBOk7k7VcnhVaMu5wSfnmTr1CICVrJPuZYtdlbA1ZmJ6zvWsvhVA+Owfp/7OP4pe3AGJdTgeGH3FPrV40OgTuR94u2t1J/iM9/ZsMn3LY9hUWs8Oq7YP0kd+of1MzPGb9k3SVtg5VkERGYeLUdIFYuouR7M1rgR2prguCxlLD4+yl6Qh7w3W+GIjlv67VDLA7hxJE2smwmHcXx5gCAIJEA5hp7RV3+p6nGN3H6f2lC6Qes5zxRSLL5mDNDEnzLFv1qdbh7QfeaNOBYCvpM0604J6fGRIHWpiQIni18S+o/Op9xKL/gnaf2aN4b4/iU/QirvCjwRPG6wdWZta18xHMx37VV/5IHpdT6yKU13+3GNN8YnC3w7PdcKCTmO3qaTUjYJ6dLFRMtC3B+Gs4e2q5niYGh5dfMTpVNlgWIai4WHK9pRazmd8kGCTl+9E9OftUxnGZo6fUqek94SwGF720VzBdCZJiMvi089NPOljZsftM7U8PIb3EFUlQ1xo0zDIJ0/kq3yA/OB+/wDeU4J7SyOOjucoQFpPid5YE80RYHuQYrn4fniWLVY3aU34gWtGIneZk6EnYeR3o8kbuZJdM5zIzxV1AGdTp92SR66b106ZS3aSWhh8UIYTF27oWWYtO+Y/XXSKXet0OMDH0EZdF27lHE2OPt4hO4BAW6krmhSGQkAAgiCfDBPPTrSYZFYg+szBgkkGNwFbKO6ubiXvu3AZAaNQVmCJ6gyKkzqBzn9JFlc9pLexrD4AArLmKkai5O4b4hrB35RFLqfcyzyx6x+H3O71FtHkfvC4kueZk7bnbegOM8wZN3rK9tS4yZiCLkIeiNJC+ag8vOhnAOcSYGJexFiyLea7L5ly2kDELbtg777zrO/KgWseF/WVc7sDiU8BIIRiWtqScvNhklZO/hiBG1dcqw3YkyueAZNxFrjkNdcyYyqpjcSAB0A3J5nntUQRjMsqAHSBzB2L4t9mzA3CWjTKTKn5xUq6Gt5AjGEPxDEFN2tuMfi0iOQ+fn503+BAHaV+Ux+ET0nE3e7mABzrACsCZiJ/811qFCzn4d42F4plLl0bMDOhGZQdjlJg0GkH1nDS4l0dobTglr1zY6d3bU/PvGE+1H4VAfh/cyhjYPSU8XaKYcgsXJBbMeYd5H0IoV1a7AGMRqhcWDEELh2b4VJA3IBMTVwno7LVROojMmxWHBXwr8PTcy0a9SfpXQZkUa1jaVft6QfbtkOo2OYb+oqzPEftINZM7F+zRfDfP8Sj6E/rTPhPwkzx2t+PE2tbGBEsCZf9pNnNw+7/AAlG+VxZ+k0tqwTWZbQesThZxTWMT3iBWghsjiVYEAwdazlVHTBnovJ82vE2PD8QOJIZsdx3bKAcOQD4iAcxYagiYEaRNJWL+H4zuHzmfZUaeJmeNYxu9u20W2EzsM675ZiB06TTNSIBuJOZoafTFsNJuDGVYfzD5rVF3xAyOorxfiUMQM5GYDQaCNB7frVwcqOJrVaZAuTHtWgNgBUGcn1jK1ovZZLbtAbACelQZie8mK1HaSXEOUwNYNCkZ5nLsbMQVw3DvnBiI3nT2puxhtnnhZhp0vDYhms2gxJhFAmdgSsfSsC4dRlLoASQO8qWbkYn/N+ldYZSViWLl2WzCDIJ9omq1XHElJrN/Y9Y9K4VhIhc1Mb5wZ56n/zXQsJWe4e7Unz+WarQgzmQaSWr8KfNSPmIqLKd2ZNeeI18M1w7KEUAk7DSf1rowuPnHKj5fJmP4nhSHJVxcnU9dfWtWmwY6hiUeZuMtcEsOFbMpgQQY086p1DKSMGa2idTkS8UA2FUZJOJpAD5SE2hEe/nPWetT3nMkKkxjEia2ZknPzhwG+uhq4WAjEUs0CHmEuOwthBsSba/TOfyqjTDrLegmRQm2/AlTDXMM6i3e7xXkBQqllYkwCCPhbXXNV5WwAshB+s7rq7fM3HtNI+BtsuXHDusLb8Nt7cSSDkBaAT0mRvrtVFBG/IJye/+GZTFt3RAHElw32pEwjPcRdWdttNQBoNPXyptwFrJz9xNDTPaKirjE6b+zi1Fi43W4fkEX9Zp/wAJGKyZia09c1tam4RSDu0OF73C3rf4rbD3jT61XcMoR7ztZwwnzlxUao3UR8j/AL1j18Db7T1mjOVzIsLirtue7uMmYZWyncb/ANnepnae4zL7NOLDmMoqBjSoAoA9IR4M8OR1AI9v/NU3DjPtENaAHDyxjOHuviytkJOUxoRVaOCI7ptQjJ3le3aPIGukiNF1HeHuA8D7y6q3j3aNpmIiSdABO5JIqkuO2YjqteKlymCYRFvD2Lndwz85jLJ0gTvz12pVt7gsDMm3W23DLHEj4zaW/lItqmTmPw7+I9B51ZpzYOkRYtg94sBjFe0oDAMCRvvm1WPIsCPeuPQ2/mWbsiDnN0t36wwUhntDW6iQIdhE5SNflMTTXlIV2/v6SrdzzLuHBuIXRkVUdkLM2VdRKa+cgVR5QU8iSLASO5xM2SqXkKyJHp1HUV1dOGyRA/KSZbslyFgboT41WJzso1UdCa55adp0GDrfFHvZbNm3LlQSSdFG5JJ0A5yaZGnVBlu0g2ZZw+MZSbbjRSNRqDoYIOxUgyOs0vbVkdPrLK1JnrinEUFgDm9zMY3gAwD5f0FQpqYv9JZYrHtKHBrdq7cGfRRBbz8ver7GertKCM8To3EOLYZkt2+6GsIoWBA0BgxsN/alnt80cqBj1ldYsqbcrShj+HWWizYGa7qxAAnLMDUexqpNx+HJj1OvtV91x4me4rwa7YMXFjz5GruV4YETe02uqvGUMo2LBZgI3P0rpbaMy++0KhMi43cm4i/hDOfU+Ff1q7TjFZb3mToV3WlzKUkEEbjUHoetWAg95rugZCIV472puYixaw5thQhzO4M5/QRpJ1I1q1doA+UwqvDWS4tKXBLXiZo0A+p/2ml9Q/Tj3jGvO1MTs/Y3D5MJb85b/USfyit3QpsoHznkNSdzw5NObZVEwrp5GJz5z567YcNNq9etx8F0lf5GMj6Fawm6bSJ6Pw98iZ1ake83AvPEkUVEyQk1l8pVuQOvpz+lcxkEGL6uvck6VwHjOGWwVxcQJCMRMSCY0131pGtE6lKnPpPNslinoMGF0tkNZEHfMdW/0xlH1NL5YRlnZhhjDGOx32jBFWM3rZDKTux8tN9xHpUhadwyOIqK9rZEzHaXEW8RZt4i0wW6NLizu3P0nefWmKAUcow4PrLgCYKxPF7160tsFco3CjQx95z94+W1NAKhjdOgZxugnheLAYrcOh0n+vlNWWoSMrLVKICriW3IW6XW9cz82EE+es6jT6VWGfbhlGImwQmPdvK2mdsv4UWPfU+3tQAwHb7yLDEu4C/ZYqHN8hdtFJy/hEnw6x6VUwsGTx+8M+094h0tSyLfQsCCSynMp0II2I8qhWbGPUR9jOZWUXVBbAZnVT8WUDU8pPOBGm3vV4d93AEmoDdzJcGbUAF7jIsdBA6b1XZ5hPaWo1atmDuN4klso0A28x1q/T14GTGbr1sXCyfgoc6mQsxmGpHtzFRvCZnE0T2JmaHhXFRbfNeYuqArbGUga7nUTrpry1pW2pnARB3i9mmZJo+y2JZS2Jbe6pyjSSoaPbUfQdaTtc19CeneKNWH4MPXOIrd8N4SDGhGg9G+IGqfPsY9fV+04KmqOazgwRjcXhiuWxbK5WIZmGsjcTzA61faEbaqKRn3IP8AxLgdQeXbMxFkG/dZ13uN4Z2yqIX02n3p5sIgT2nodHtoq3tIbixvpVYj46u0hYVYDI455hvguFJUAfFcaB88o+tLuDY+0TA8Qsw2J2/DWQiqo2UAD0AivWIuFCieUJycyWKs5nMxUesPScv/AGrcKi7bugaXVNtj0Yaqfkf/AG1k65CrBppaCzDYM5WUgwdxVGeJ61DkZlzC4J2ggADq23y51W1iiUajUIoIB5l3itsND7z4T6jTl5flVVbnPMr0du9djd5LwfEAr3bicvLqJlW9jHyqN6lTuUzP1NXl2S6cYJcD4kMPm8KKZ08R+IEQQVmZqA0vYk94sWlJ+KAMIZmM/ENB0IRT15sfpV/kgDGJdTQ9jZlMYdjcLeEAmSAPpNcZ1C4m1VoipzmEUSlt2TzNPavaR8B4alu62Ivz3aElQPvPOg9NaYuuLIEX1nl9ZkWECeL8XHe7cyq1xjy0BO1cV2GFWKKAe894HDqphcKLxjQvc0+QgfM0WP7vt/TM64I7TadnGKgh+HYccvjQH6k1VXdUD/P9SR/SL2Ln+LH6ZjccS0S6/YLHhif3yqdRIiN6g9wLdOV+mTJVqR/EftMZxXB2smwtfwh8+tW1WuW75/aOogKQVgrRnLNMWHPMoIxxLuKwBv2y4+O2PEPxAcx6VGuzYZZUeZc4bZy2lHlPz1pW9tz5npqF2JPeKsZ/vMv8prldgX0zJPUH7mWLOL7u2EljBmNm2+JG/F1GoI5UBd7ZxMbVaMq2VzCQ4u0AIveEkLtkIJE+NT5a5lJGnKqjpUzuziIAZ7yr2lxUKLS/Fc0Mcl+8fKdvnVmmrG4uewjOnp81wsoYdrVuDdum0PuQN431IIjlFXYew9K5/wA+s0tbcUr8tRnEs3VtYmTZuKWHnv0kb++1UgWVHDqRFtHrWq6W7QR3ZJyjecumusx71f6ZM1mtULvB4m+7HYDPiUEeG0Mx9vCo9yZ/ymrfDa99xaeP19ucj3nThXpJjx6IRjRCBu1nCvtOGuWx8UZk/nGo+e3vS+qr31mWVPtYGcB4rhyGzRE6HyYbj15/Oseo4G0z1ukt8xMCVO9v3vCSQNiF3PqatxVXziV/hQDusMJ2MMtm0Rdc5OSj8RHzbmY2qg2m04USmtgtn5cqByhDqNRuOq8xXcBuhpp6ujza9wHM1C5MRZAgFt1I3YAfD5kaxz3FZ5L1tgmYap1YMFYpAbhIULyAA0AHTpV4dtvJnpdNQEQR7YqsmOrCHD7BZhClucDeqnbnmLaq7y6yc8zR8e7OW8RZV8G0sg8VonxCdTC8m01HOna0XH5Zz7j1njn1Dlz5nr6zFXbTXALQWLgJJnkADLbaRXRis7jLFGTxNX2c4HYLW7Lt3hYT4SDCxOYt8tKV3PZZ6j6SFlhAyJp8JwHh6O3hgqYgzAj+596szpclbHYyjfcRlRPXFuFYEWTdyzl+8pM7x11EipWHSeXiknMEsu3YMxXHuFpfXwXEJJ0IABmNiuhHrStNrVN1R5GzMZhZDMjmHQnTrG+tabjIDL2MGSbTs7w9I+0Yoi3bIhbS/wCI42nqAfmaWY15xFyz56IR41wm4VF0WBaSNFAAgefOaTZXXlhgTZ8O1qHoZyT85niK7N0GR3bQYQRP97jnNTRys4QD8UOPie5tFrp1AGYkeLQQq+Z1/uKoCm19q9p5q5VazCTPYQNduG5dMM55/dXkvrTtpCqEWbFKDT17scy7ikt4mBbdG7rMChA8hM8tt9jUFZ6RhwRntENPcFctYO8B4jAANsUYcx4WFMJe3vmax09NwyBCXZ7Bwc34diebnn6jf3FU6izcMepiWtYV1bBOt9iuH93ZzkQ105vRBoo9x4v81bvh9Hl0j3nj9TZvb6TRin4vHohFRCeTXMQnJP2j8A7u8XURavmfJbgEn57/AOqsXWV+U+8dpr+HanacTni3rtokIADsQeR61ACthzN2+rzRkGFcMe6tn7QwfXMARJnoOv6Us3W2Kxj3maFIbaJHba5iDIQxsABsPM7T5VMqtQ78zY058pes/eNw3F9w+v8AhMf9LdfQ1y1Bev8A9RbW6UjrWHsbgs/jtiTEkDnzlR08qRRiOlpfotcMbLOJSw2HLEKNzUmYCalliouZr+HXhhSAmpHxkwdfwjp6+tLC1g+4Ty2rsOpOGOIdxJsYkd4jNZvgaOnXz5MPXWnrdZp2r3Yww/eZorsU7e4mDXC3b1244nxGGcgSwBBYiOpge2u1QNyhRuOT7DvHyiovtDnC8E1pkZWS25gk8x/DB3WPnNLDVENkZModAwmxvcOw9+WYQ5AzFWidOWvtWmi6S8biMMPnEt9lZwDKfFuHItsDOiKmqpO7dWJ3I1060tqKVrG4MufYZMlU7F+RMliuFgkvh28WpGwMn4gNYIOulKC4npYcR0H3mT43gmt3lulJBMMu0NzHlI2NaFFivWUBxGkG/ib7gOFtWAL7IzOwBQOZyzO3nEa70gNY1Vm0AGJ3VFjtB4hZuMG6GV4AI1A9dx51XqNZdcdrdpBKBWdyzK8b4KysTbGZDqCutFdoztM9Bo9cpXD8GVrGF7oZ7hAIE67KOp8/KrDl22L3kNVrd52JAdy62KuAgHugfAvNm/EadAFCbfWS0unCL5tkI4tPs4C31R7dwENlMsoEbiAY13G1QrBc7kPIhfqPOH5eePeUMZwlVC3cOxCgSrKZYDnP4lnrU11DE7bB+k7S1V67HGDIUe9euDPlJgKoUQOZLHp51NvKQdAjVNZ0yEk8TY8A4T3txLI+AeK4f4QfEfIsfCPKelR0NDXW7j2E83r9SSSftOooIEdK9TjEw/nJK7CKiEVEIxohB/G+FribTWn2Ox6MNiPSqb6hauDJIxVsicK7Q8KdHZXEXE0YdRyYeX6Vgruqba09V4fqA67fSB8JirdvW6rXHEZJ1AHSNhHvVzq7jCnEL0es9PYw9exmVRdzeEgZEyxLHUe0eka70ktILbMc+8WRWsbBle7hGNvvLjCWOojedZ8teVT3rvwk26bVP5J5njh3Emw5AaWtDYj4k/qtdtpW7twYhq9FtOV7TecI4rZdMwVDc3W4DlVjyzQND5nTrFIFNvS4mU5sHSWO32lJy5AN1MjQSQY6kkyNGH8QMVW9e1sLzJhge0ptxxsMQ6QzMPCDtl/EfMzVtdG/5Tvl7ziCbvbk2mcBMxOhzGNZ5R500vhoPrJ2144MEf8A5a0yERfQkmmP9PXHcyriFLHb3EJoChXzE/rVJ8Or+cicRsX20vPEi3r0Bn/uoGhT5zkDt2nYPJQETsCRz/OmBoUxOlQe0JL21zNLK4EQBmDR05CqbPDgfWXUjHE02A7QtiMttztBRogTGinyIJE8jFZ9mkFZgUFbZhHCYoPm7oqWQkHUeE9GnY1R5TqesYEjxnmXcRx9rOHHf3l0EZgsExyUbn+9qZ8yy/8ALTsJUunUvkDmYTGX7uMcZgVtT4UG7dC39/1ptAmmXC8mbmm0qovmNxC9jBGzFzMrFBLIu4EfLQa0rv3n2+s7bqxYuxRKeAfCs5NnD37pdoe4+YhSxnyAFM2G4LyyjHaI77qWxuxBmPsZXuW7LkW8/iXzEEx01OvWKsRzty4BM0qqRZ+Z6w5gMJ3a5mBLtACjfUgKo/iYn8qTIa+wVpFfENWDwO06f2V4R9nteOO9eGuEbTyQHmFGnnqeder02nWmsKJ5S6wu3yhumJVHohFRCKiEVEIxFEJle2nZz7QneWwO+Qafxr+A/WPlzrP1ul8xdyd4zprzW2ZxzH4ErLKNJIIjVW/CfLTT0istW/hbvPYae9b6tvrGweKDHvMQyju10Tr1aOfLSuuhxikRS1DR8I5hRCLoQPIb4yg3AMxJ5b+5pZlNQIX7xaq80kkjkzzatLfuMtoKqKMuYzlLCf8AYT713lFBY8madWrZU/M5zB1u09pibLAdUOqGrNyWDFgkrtArgMncw9ge0Fm6os4lQv8ABc+Gf4W3U+kVQdPbUd1XImLdp2TuMTQ4zhVm5aUWvAy6ePVSI0GaOXU1QLV3ZJIPrK6mdGBIyJyTjeCa3ddWGoYiRqPY863KXDLkGM2uHO5ZQRJIExrvVxlBEKWbS96QCHEGDtO0aHUVQ5O0mVZ5kmOQDLoBv8qhTuPMDxBWMtgOcpkToYjT0plDxzLRLnBuG3L1xURZLHc6KPMnkKrtsVR1GWq4XmdR4bwu1hbatdZHdRBnw2xqTudT7xWDdYbnxXkyNtjW8AYgrH9qlnJhUDnXUDLbBO7eZ89PWmE0bfFc0so0rOYOw3D7l65mvNnc66/AvoPLoKm9yqNqDE1VrroXceTLz4pbV2LE3GQS45HWCJ5H8o9aqFZZcvxKwx1FZB49pYDYWyrYoC4VveFismM0zpygz6HSuHzrMVHGR2mcxZcLjkQLi8VLEYPEuLcCdOZHI/mRH0poLt5uUEzRSn8QMvxiEeC8LFtM9w7S0t8y5nlS19xsban7SvU3ipdifebvsZwQsVxV5SOdlGGoBEG6wOodgSAOS+ZMbvh+i8hdx7zzGp1G84E2qitOKT1RCKiEVEIqIRUQiohPJFcxCZLtV2az5r1lQXI/eIdrg/8Al/e9Zet0ZYb07/8AMc0upNbDJnKeMcEVf3iCUBiD8SH8LeU7H561m1Xt8B4M9XptRXeMN8X/ADKOExBA7m2Ctx28VwnkeYPI8o/WrnXP5h5A7CLWafZZu9JosAqJNpNBbTMzbZSdFn1gnygVnuHYeafU8RSy0l+I+Py2ba2lUM9wjcAmBu3kdlAHWu1bnLM3AEe09r2OH7ASDivBgltDcIJbQrl29DNdrvJ+GPVahdTYUK8fWDsPaxFkZsPcdV6MJQ+WoimC9dg/MWL26Conpbn2lDivFLubNetrJ3K7GNNutW1U1kdBMRu0j1fFKf8AxCyd0PyH6GrfJtHYxU5i73DTIkEfzD9a7tvxiV7Y93E4cmTLHrBP61wJcOAZ3bHHErI+G2SfQD+tcNFh7mSCwjwzid8kmwqJpGZhJHpOn0qi2upfjJMep0TvLdvhVy+S112ukCdTAH9+VVHUqgwgAj34aqn4zmFsJwxWs5rRGYGGQCI0mPXnS1trbsNJDUhLTURge8n4y5AsOhghdOkjKYjoQSKKSOd3aL1Vi0WLmPcm9bDWnSyjybrRD6GCOk8pPl1qS/lttcFvaKZNTbW5gO5iD4xhnBtO3ikdNyOhIgHrApngDbaOR2mmtQtAsPBhXh/Cwgz3AFHxQdNN8zdBzpSyxnbYsp1muVcok2HZvgBvlb19SLIOZLbbuRs7jkvMLz0J2Arb8P8ADxUu9+88vqNUWO0TdqK2IjPQFEI9EIqIRUQiohFRCKiEVEJ5IohM9x/s2LpNy3C3Ygz8Ljow/WszWeHi3qTgxmjUGucy4x2aksqKUfnaJE+qMdCPIn0J2rIFj1Ntfgz0tHiS2Jtt7fzTP2bQsODezlVYF1jUsD4SwO+XeDTG8vwvB9DGbdLW1YNZz84XwnE7STirzeJmyqg8TKvLTrEsfWl3pdvyk/U+8SZiibQJbxxLJZIZrwOZw2WCwkGQvIaxHKKpVetgBiXaFwqsx4nvF8SKzdzM+GuIECLsrxzB5cprtdanoxhh+8pSktZuU9Xt/wB9pFhOC271tjeDQQckGCD12MjlHrUfxHkvxHdde2VrXHzmasdmlcBVvL38Em3HIcxz211rRbWFRnace8zrqyjbYG4hge6IGZGmfhIO3WDpTNdu8ZxiQGCJJwfhb4i53aRMZtekgfmRXLrBWMmGVhXg3AFu4a7dZnW4rhQumTLKyTpJOp2MSBVN+q2N7yylGNoB7Ga/A4C33NtVCqygEHqeebrP0rGtudnJMZNxpsKnmSYi+y4hWJksIM+Wn6CucMmZ1VDafp9DBj32w18ugkDRl/Em4/zDl7jnTNeLU2GMvT59e/1lzjWPtXFTJcVifFA3y5eY5HbQ+dU10NXkY4lOgDK5yIDfhr3jlUvlJllHwkgQGM6AxzpxdRsXmPamundvc4h/A8Pt2cv3nmFCgnXoo3Zvalg1mofakydVrsjaowJtOBdmGYi7ihsQy2ZBAO4a4dmYdBoD1Oo39H4ctPU3eeev1O44Wa9RWljnMUnquwj0QiohFRCKiEVEIqIRUQiohFRCMaIShxLhNu8sXFmNm+8PQ/pVF+nrvTa4liWFO3/Ux3GOzDARcTv0Ew40uqOk6yPWR6VgX6K2gZQZE0tNr2Q5U4+XpMfi+yXjL2YuEjYiLnplJg9ND7VQur3LsJx8jxNyjxCljm0YPv3WUbPEb9hhmWRb0CiVfKdx1BEA7VNq637EgmWWaQOCUwfpzHPGrLDu7SNbQtnuFthzPXc+lB09ndjk+kpprsViT6Qpw/jVm7fFpM3hUhTm/dsPDMCNW8/5qos01iVEkDJirhzbvPaRcAsqLrvHiyRPOJHPppQ1j4ABmlrEBCnHMBHhtvU5BJ1kzuaY/EvnvGhpa9gwsJdncOtu6CoAJEeo0MfMCqb7HdcRfW0IlWQOYVu4fubV3OVCttBB32GnOY03qgEuwxzFkvV7EK+kF4y+DaVUuBbyuGUTroG3H4Y3pipWVySOky23Sl7uZEeL97C5GV0Emdp026jTy3rrada+VOQZZpNOUDK3aLBi/fJLLLE/dGgAHM7ChxXX8JjNZTTpiwgQlg+zttSXcidyF+stsPaqm1TthRzM+3XqDmofrDvCOHXb4jDoFt/+qwIt+oHxXT6QN/FTen8Le07rOB7esxtRrsnLHJm04L2ctYfxfHdiDcYDN6KNkXyHvNego01dIwgmVZc1nxQyBV8qj0Qj0QiohFRCKiEVEIqIRUQiohFRCKiEVEI0UQjEVwwlDF8KtuZKw3Ub/wC9I6jw+i85YYMtS50gTiPZ9m3VLq9G3HpzHsayX8L1FR/LIYfPvHadYFGQSp+XaAeJdkbJ0C3Lc7jRl/8AcQY96UssNZw6FZp1eKXbeSrfsf2gfFdg2K5bdy2V5ash+qkc+tSTVKT8WfrGx4rUy7bEI+nMp4nspigAqAiNyrqZHTerFdfXBlzeIaRwMtj6gzy3AsQNDZufL+lVtG08R0+PjH7zxe7PYh1g2rgnnsZ5GZrqvs9pG7W6VhhnErr2Yvkg3rhbLsHuD/5E1NtWgBCgCJrfpEbgk/pj/nEvp2dTMHe4ubbwBmMe+VfeljqcDb6STeJAtuVTn5kf0z/SWsPgrWfKls3GHUlj/pSPrNCebYMIIpb4laeGYD6f/qaSxwPEXBlyLaTq8D5Im/vlp6nwa1jmxpk2a1fTq+sOcO7J2Uhrk3mGoz/AD5IPD7mT51s0aKmr4Rz7xKzUu80AUU5iUR6IR6IRUQiohFRCKiEVEIqIRUQiohFRCKiEVEIqIRUQiohGohFRCeStcIz3hILuCRviUUnZ4fp7O6SxbXHYype4Jbb8Q9D/ALUofBNMe2R+v95cursEqv2aQiA7fIH9Kq/0Gr+Y/tLPxz+wkQ7KrEG65HSFFdHgNP8AMYfjn9hHTshZ5tcPuB+S1cng+nX3MgdbYZbtdnMOv/SB/mk/mabTQ0JyqiUtfY3cwlZsKghVCjoBA+QpkDAwJWTnvJYqU5FRCPRCKiEVEIqIRUQiohFRCKiEVEIqIRUQiohFRCKiEVEIqIRUQiohFRCNRCKiEVEIqIRqIRUQj0QiohHohFRCKiEVEIqIRUQiohFRCKiEVEIqIT//2Q=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" name="AutoShape 10" descr="data:image/jpeg;base64,/9j/4AAQSkZJRgABAQAAAQABAAD/2wCEAAkGBxQTEhUUEhQVFhQXGBsYGRgYGB0cGBwYHBccGBoZHhweHCggHBolHxwaITIhJSkrLi4uHSAzODUtNygtLisBCgoKDg0OGxAQGy0lICQsLCwsLyw3LCwsNCwsLCwsLCwsLCwsLCwsLCwsLCwsLCwsLCwsLCwsLCwsLCwsLCwsLP/AABEIAOEA4QMBEQACEQEDEQH/xAAcAAABBQEBAQAAAAAAAAAAAAAFAAEDBAYHAgj/xABDEAACAQIEAwYDBQYEBQQDAAABAhEAAwQSITEFQVEGEyJhcYEykaEUQlKxwQcjYnLR8DOCkuEVJEOy8VOi0uIWRFT/xAAaAQACAwEBAAAAAAAAAAAAAAAABAIDBQEG/8QANREAAgIBAwIEBAQFBQEBAAAAAQIAAxEEEiEiMQUTQVEyYXGRFCOBoUJSwdHwFTOx4fFi4v/aAAwDAQACEQMRAD8A7jRCKiEVEIqIRUQiohFRCKiEaiEbNXMwjM4Gp2oyISjf41YSc11dN4M/lNVPqKk+JhLFqduwlJ+1OH5MT/lj/uik28V0w/iP7/1EsGms9o6doUOoU/MfpS58a049/wBpL8JZJk4yp+6fn/WK6PG9N8/2nDpnElTiiQJkfI/katXxjTHuSP0P9pA0OJYTHWzsw99PzpqvW6ez4XEga2HpJ1cHamcjvIHiepozCKa7CPRCKiEVEIqIRUQiohFRCKiEVEIqIRUQiohFRCKiEVEI1EIxNEII4r2ksWJDOCw+6nib35L7xS92qqq+Iy1KmfsJjeL9v7mvdhLS9WOZvmdB8jWY/iVj8VCNpol/imK4p2zzmWuXL3lJK+0+Eewqg1am342xG66PRVkNrtRiG/wcKI6+N/nAAFVHQ0qfzHz+39Y0tBzjOP2lDE8XxoALE2wdiLWWfQsNavXTaYdlz+8tXTg9jKf/ABTE/wD9F72cgfTSrBTV/IJI0YGZ7s8bxUSMTfH+aai1FOfgEFoDDMvWO1WNX/8AYLfzorfpVZ0mmP8ABA6MHsYVwv7QcSn+Jas3PSbZ+kj6VQfD6T8JI/z9JU2hPpD/AA/9pNk6OL1k9fiX5jl5kVD8Hqav9p/3x/zmKPpD6ia3hfaxbom29u8o3ysJHrG3uKvXxPU0HF65/wA/z1iz6MH4eIcwnGrVwxmCt0bQ/wC9aun8Sou7HB+cTs09iekIg1ofOL5jzROx6IRUQiohFRCKiEVEIqIRUQiohFRCKiEVEI1EIN4xxq1hkzXnjoBqzHoo51VZatY3MZJEZz0zmHaT9oFy4CFPcWtdPvt5Fhr7L86zLNVbdxXwI/XpAOSeZhMVx920tjKJ+JhJJ6xt86pXSqp3PzNOvTMR7Qetl7rAHNcbkN/psKY3Cv5Rryq6z1ST7NkfLdPdxvI1HtUCxbtzLWsVR0zQcDxyFlsJfvkawAqou8nWC/XnSt9bgb2QD6k/+TNtJY5k97CquPCPmuIVBUXWLgSsj4j1BqHmk0blwPpLUGK8whi8IBjMIvd2haZgBCiWbQuGEbDSPU1Slhaljkk/ORDZrYyDtLZQcRRRZzJFv92gAzeGYAkDfrV1DE1cnmSqYirOYewtjA3HZDgst1Rm7tkyuw6rlfL9elLu2pTncCD9ov5j4yGgHh/CsNisXeRUuWLaL4U2fMDDaMW2M6T0ph7XqrDNyfXEY8+1FBzmVO0PZNsP4kuJcTOE6OGbYFdp9DXdPqltHaX06wNw4AgLFYO7Yfxq9p9gdVb2I3Hoab37hgHIlwFVo6YUwPa6+kC7F1dpMBwPUaN7j3pazRVPynSf89ItZpiO033ZrtrmEW3zgDW2+jj9fzHpUE1Gp0Z6+RMu7SBjN9wvi1u+JQ681O4rb02srvHTM2ypk7iEBTcrj0QiohFRCKiEVEIqIRUQiohFRCKiE8k0QmR7Yds0w027UPf6fdSebdT/AAjXrApTUapaxtHeX00NZz6TjvGu0bvcLFjcundjsPL0HQaVm+W1p3WGa1OnH8PEAw1xpMsx/vTkBV5IRflNFK0rGTLuFwqi5lfUgA5Qd9tJ9CPnVTsQu4dpC3U4HTCGGvtZvi0Y7onQx4iGHhJ+gqm2tba9w7yl1LrmTdoLQF63cIBDxm82UhW9zKn3NR07MUIzyJajnyyBCGPv9y1kqypbzQ6QJPnprAE+9UVpvVlYHPvFlBfiVsbxax9psXVbOEEPCnkWiJAn4vpVtVLioo3EuRGZcS3/AMcwZxFu+ftAa3EKEGXQyNzIqIouFZr4wZW1b424kOK47afiAxJDi0MvLxQtvLMDzqYoYVeWMS5aWFePWGsFxvA/bGxP2jKCmTI1twRoomY1Gh+dLtTd5Xlhf3H94syuV2+krdn8H9px74pWXulvM3xQ5EHJC7lSIn3qdz+Vp9h7yT2YqFYlPtY5ucRHcqpuK1tAY+K5uJPlMexqelBFHUcSdSKKsmHf2i8Sa0iW17tu8Dgoyk9IdddIJ+gpXQ1KxLnP6dpVQhJ4ma4n2etjDLiLbMvgVmW5E7bg+e8eYptdSxs8sgfLH9Y5XqG3bGmWKwQRIYbEaEHqDT2ccRl61bj1mh4V2vu2yM51G1wDUfzAfmKUfSgNvq4PtM+3TcdszrXZXtgL2W3ehXIGVh8L/wBG/On9Nrt3Q/BmLfpypyJrwa0gYpPc12EVEIqIRUQiohFRCKiEVEJ5JonPSYbt72z7gGxYIN4jxNoe7Ef9/wCVI6nVbehe8ao0+/kzieO4kzEhWOvxPMk9YJ19+dKJUANzd5tU6fPccSvg8KXMD5/3vXXfbHHdahzLzIcO4YSUI/v++lVZFykSh2Nq5EvY62SFe2oZgRqNysH58h71VSwHQ0XU5GDIuNXEOUKQXXQx03AJ6gk/OpUKwHVL9MCV2meP3+IgRKjoIAMQSSedSJqr57S9UrqzuMv4bsuZ8bqvWPF7SSB+dUPrQeFGf2lZ1CL8IhDC8LwYIVmk9Dc/RRVDai89lkTqbMccQquHwFt1S5aln0QZLhLcpGuuvMVDdq2GQIub7P5zCmPwnDLLhL1ju2O0q8N6EEg+xqAOsxkf0lQvvPZz95K/ZrhlzQPkJGn7yD5HK+9dXWWqepZz8VqR8/0g/iH7NB8VjESeWZSD5DOp/SmF19Y7/uJYPEAem1Pt/wCQHat47h+Y5CyMZY/GjHqXWSD6/KpN5OoGM/aM/k3jg8/aUk4guLxivigq2yMgBfwqIJXxaTLekyKl5fk1Fa5aamrTiHu1OGe+q2rJWFde8UHUAjwkjkoGseQpXTOKiWsGCe0VRwDkwTx020s28OlsO5MII8W8s2mssT9fKr9Oz2MXJ4liMxfOeIK4x2cuWVDGGHPLJK+un1FMVapHbAPMbS9WODK3C8bcsiSCbJMfyn+E/pUrqlsOOzSi9FPadd7E9sVcLausDI/d3Cd9YCk9eU+1X6PVMp8m37zD1OmI5E3wNa4iMcUQj0QiohFRCKiEVEI1EJke3nan7JbyWzN+4PDzyiYzkfQDrSmqv8teO8vpqLmcI4ljWuMVUkyfEdyxJ1156/OkUrx1t3m5TSAvMgWwqHxnwjQkCZIHwg9akxLdoy9oC9ENWbKMspAzKVkdD+oPOlC7K21olvLcGVxjV7tkvA510iNSeRHnU/JYNuTtJojKeJUw4usAgY5Om3zO8VY5ReojmMtTWnU/eFuH8JUbgtAmAJ6DQbn0pZr2fheJQ+qJ4UYhXD3ma2xFtkXxAMwA+DRhB2bkBvVL0gEbjmLr1NMvjLl64x7y4x8p9ttqdQoo6RNOvRnGZHZwsGZM11rSRLm0i7c5nQOylsA2huFZmU/hZ7S7dOdZeosIBGe8x2UBiBDfaw+C2QIYFgDGoBtNOs0tpnIyBIKvMwHaLCKr5EJjQmTqSVBnyiYitSl/eaGko3rkylg8diLP+DfdY2EmPlqPpVhFb8MJe+hyMzZ9nu09+4FW7LsfCDAEmdASOvpvWddpkD9BxM22sVntGu8OwmNQ3LUq8wSqka8wybE+YqXm36fh+RJ1XsnHcTOthb+AcnKGRoBI+FgDI8W6n1+tN7q9QvfkRnFdwwvBlns+6lrmJusucSACf8Ndp/T58zVepDBRVWO8osTYNk9WeItirqPaa4qqD3isPBlnQRzZvoB5UeSKKuvBPy7yvGDmVeNuSGs2FzQua4BEIm4H8x8tas0y/wAbn6SdfxjJgLh2ONpoOqE6j9R/SmraxYOOIzqKMjIna+wHavvwLF1puAeBvxqBt5sB8x701o9ST0P3nntRRt6h2m3BrRik9UQiohFRCKiEY1wmEG8d4qmGsvdfZdhzLHZR5k/rULbBWu4yaLuPE+e+1HGHvXGZz+8fViOQ/CPKNPSslc2NvabmmogbCXAu+gOhf8I5+52mrTkniOWq2OIQwePQk2yuVToAdiP0NUWUsOoHmJjenMa8Dh38EMjfdJ1Hnp/Zri4tXqlwTzu3EfD4drrZnPv+g8q47hBtWXPYtK7R3mj4ZhEKnUhRIlVJlo2nYms+13B5ESJLHc0fA8MYEkh2LHdhqI5SNPcUX6gNwJEjPaaRrbPaNtkLLcWDpBFxR4XGu8SJ5wKVRyD3kcYO4dxMni+COp0VmESDlP8ATSnVuzPQ6W+t06yMzynCn/A/+k/0oNhjPmVY+IfeaTs7w+4bgjw/CBmUwCBlJ+UUtaxbCzzuq2KxYHP0mj7RcHum2JZSAG2BGp0A33M/SomlqOTzEq7lc4xiYXH8PJcwGIEAGDyEVernHaem0grrXG4Sr/ww9D8qlvYekZaysD4hDPCeGFST4pyhQY0WdyP4gJjzNUtfiee1Lhn7zQ8VxJOHNm3bKCAqRplaQVj03+dU1MTZufOIqKgGzB9pSbTC69u5BKt91o/iU6H+YGuuyh8oCJYrNu4mM45wIL47fiXp95f6rWlRqtw2maVNyWdLx140tqx3dtSLsxEaTzeRof8AYcqG0xezzGPEptqLPg9pNwHhfdzeukhiCQPXUs39PnUdTqAehOZG1gvSsCcTC3LjmyCVGpIGnmfITTdIZUAfvGaG6cGe+BY5rdxQGykGVPRhtRaON694rq6M8z6C7K8bXFWFfQOPC69G/odxWpprxYg95521NrQ0KZlceiEVEIqITyaITjn7UO0XeXjaU/urHno1yNflOX/VWVqX8x9s0tHT6zmPidp1LE/2KMgcCblahVzCGG4kluFAMR4iRz5gjpVLUueoGKuXzkRcRw9sqHSIJ+Hceo8vLlRW7Zw0ursNnQ0fCYdrrZnOn96DpUbXCDCzrMKF2rPePxn/AE7WkaFh+Q/rRVUPieUV0tYczTdmrH/LJ4oGZtM0a5t4g1nax/zOZC1NhxDVrD6bn2uf/UUiX+UqlpROmscvHp/21Dv2hCGGtkz4GiN840+cVBs+kjkCE0Z5gBl/zIR8zXBk+/3lTY9x+8J2bh0kP8xH0NWhT3Ab/PoTKWEsi5O4b5U4jMwwd0pK47T0sa6P8jNWoP8A5c/QTnPynlkET+8HsagybeQLPsf7TuSfaeWIHNz/AJT+gqLJxkF/1E6P0jZR1b60ubFBwSfsYAH5TN9sgq4S+dZCNEjQGNPeiglrgMn9RiN6csHHacx4Lxs2yFunNbbZjuh6Hqv5Vq6jTB1ynBmpdp2HWs9ca4WbZF238MgwNlPL2qui8MNj95dRd5g2t3nhHu4w5WIt21jPBksTzjnsdNqsPlafkDJMotqFZyZKVsW2K2DJUfvEzZiV5mPxAmYHnQDbYMuOPSVGxmEpYjgOjMjjqgjUiJ3nTy6+VWJqRnBl/wCI3DBE0vYDtJ3N1CxhWhLuunk/z1+dWUsabeOxmbrKMjdO2Ka3Ac8zH7T0K7CPRCNRCBe13Fvs2FuXR8QGVP520X2nX2qm+zZWTLKk3MBPnPi94lssyfiY8yx1/v1rLqyRuM9FpkxxPGFt3FGdVkfMjzAFTZlJwTLbiGHEKZrTKqsFgiVOxA8m5+YNL4sBOIotpU4EF2MKGeEmPPp1q1nKrkx/hE3kczT8E4d390Ye2yq5QsJMaDl6nf0pMqxG+Zdlvq0E8Q4W1pmUqVgwQeRmrUu3DHrNnS2K68S9w7tKli2LTWySCTIMEzrVVuja07gcRPVVnf3hFe2eHmWw7n/Ms/nVP+nWfzD94sa/nLtjtpYb/oMBI3CHTnz3qp/DrB/F/wAyBU+8Ntx3Iq3Ut2nsneDDxMfCYEik006FtjZBnGqJ9ZIe0Ba6q2cPbZSuaXIUtqYCxInTn9KtTTIo68fYn78yBU/zSd+1dswtvCs1zmuUAgc9ia6KR6hQPfErNLfzS8nam2YW3YuvcOyxEGNQSTpH61JEVe6rj35lZ05Hcx8N2ttlC7WnTJo8iQG6Bp1nceVScY+FQf1aB059xPeB7YWbk/u7y76xy9mrq2hPiH2Y/wBZ1tG+MgiSP21wgWS1yOuVqZLowxtP3kRpLPlIB27wP/qsPVG/pUPKYds/ed/B2j2gjtV2twt7C3raXSXZMqiGEn3EVyul/MDEGXUaewOJzHB2SyxvvTdj7WnpqwNmDNVh/wB0luzd0LqcqneB66gEbelIuCx81RMW1wHysAYy2+HuNkiCDE7EHTX0p2p1sGTNAYvr59JcsLh8MgeczETn+808lWdBVb+bc20cCZzBs47QZj8VfvKWClLUe5Hrz9tKvrrqqOM5aXV0rnqMpcOu5HA+62n9DVli7lJ9pffUCmJ37sDxY38KoYy9vwN5gfCf9P1BrQ0Vm+vE8vfXsbE09OSmPRCeTQIfWcr/AGvcVm5bsz4bam4w6k6KPkD/AKqzNW+WAmho6snM5CSWJPM1HGBN9RhZeXihUj92QB0Oo9PKqjQGHxRJ63kuPxiXEEQxmYI1EbzUKq2RjntJ6derkS1hbfdWy0eIiY+ir9RVb/mPtzxOXuWbAhrguNyFblsISddVBG3z9wRSlwYDaTFTz3mm4hi0xVkBx4xosznHUBvvL5Nr5mqPNcADvicoBrs3DtOdcW4HdVnYISikDNymJj1rUpvUoMx17Ra/EF/ZG6H5Vf5g950VseAJJYssp1Bj0qLMpHecalvaaXstiDbxFudRMZTsQdaS1IBSLFSTtzNXj0i6I8Ky+VeQka/Mgmsyu0kSJTEgtWM5djMljmM6mDofapPYZECNiXbMYOhKFj1IldTXUPvOsI1nF6WQ6qy21LZTsd4B+XyrvY5gFBGJQxuOYggwC2rEDWCPhHILvViIu7JlrYVQJnuK3sqgH4m1jovL3O/pWhUmTJVV+sEEk0xxLwM9pb4fwm9fzd0pbIMzagaDUxJ19BUWsVO8g7heDN52KwIsAZ1i9EjNBIB8UqvNoI1Og+dZep1Bzle0qusa1dmeIQ4hcVixa0mupYgF55sW35TpFK1vZnbkyhUmaxariLGdNSM0eoOo94pxQ1L7W9Y7pbCjge8E8ES2M7FFLATmYZiF5wDoD5xNOWvYRtUxjVqQ25OJNhMc9+5pbbutQzHXXLpJkADqN6iaFrGS3MVNRQ7yeYBxmHKMVO45/r+tNIwYTTUh0nRf2W8Vy31BOl1ch/nXVT9D/qo0reXft9DPP+IVYOZ2IVtTIj0QngmuZwMwE+cu3PE++xF550e4wX+RTlX6AVkZLWEze0adIgHBZgcyJnjlXXweCcR+88QlYvrdkMhBG4Ybe9LNW6djmJh7EOAZXsWUa7C/DPrIG+v0qxmIXJjpYCsk94WxONCKVlZaJzctJU+29LVoSd3Mz1rduZWwXFSzRcBbq9uA3SWXQP8AQ+dMWUqRONU/tNHgbq3oAcFbep0Klj93Q7QY0k0g9eyVnI7whhLBugEsO6DZFBO7NqWjruZ8qoLbYBucibS72Twt6yBagEDffXz6GtGvTVXpupbn2lSa+6l8uZzvjXAnsOVZfTp7daUO5CVeen0urW9cgyjhbZz2wB4gwyn3+H511nBSL63TYO4Q/hbj3XBCd6wIbJmyk6FXWTtB1qhERZk28DJ4gzE3b1onOhUgmRvrOxqe2tuxkFUkZntReclltH7shmCj0MxvyNA8vtmB4lu5abOylMjRAXXYgHTyGo+dUsRjIOZZWuTx2lHE2IZnuDwKYy/jadLfp18vWrqiDLxX5jBRKIw5YksAzMZOn09OVWPbjtN+ulK6+Zp+zXZLvWVrigWwddBr6TVK3BnwTxMjxDxBEXamMw12j4XasZXwwCuJbw8wo1B6iK5cU3YUk5+cyKbHs+OZ7iozKl60SHVoyjkp8Wno2YVGsgHYfvLR3xKjcaturNc7xyB8CrCD+Zp8R56wPI01VRt4X7wKuTxPPCeJLccqz2iXEqE5QD4dAASPIVXqaWGDzxLvLdRkwDxPDJbxBDLNssGjkVO4IG4mdPKm6bGNeR3mmo82njvJMZ2iBGW0hYDQfcQeij+griaRjzY0QGmtfjEoYnC3HVbhKszkAKgMidAPM1erVg7FjWncISrSz2fvtac8ntsGA5yp1H0qFzbXVxKNcisMjtPovD3w6qy7MAw9CJFb6tuXM8wRiS0bpyDu0OL7rDXrn4bbH3y6VG04QmSQZbE+Z+KHxAdB9TvWVUeM+89NpUwsbD47IpAUlt55H9dq61W/uZy9HZsCXE4ijJ44kiMh1M8vbbWq/IZW4lCo2/BE98Ft7n0X+v6VXe3YRrUDgCQXTmctzJ+nL6RUgSBiP6asBMx+7B3Fc3kRg1q3eT2RlMif9WvrJqJYHvF7tCrfDCn/ABG8dQFAQ5sq6RoF05kQPz61S1aGZV2lao8TSdnu1xWNSDz00PqKUaqyltyGJvWGGDN3hsdh8YoW4AT+vkaYr1Cag+Xfx7GLBbKepJle1XZQ2QXtTk3BEyCNZ+Yrl1FmnPVyvof7za0viS3Jss7yhY49ZYKxtDvdS0aDPzPvv86z7dLZu4biUNXt9Zf4Zee7cU/Zy3P4gF15GaiKBnbu5lVjgLxPXGgLbEGwTEFszAqTvpB2G21c8plbbv5nKTvHJla1xWyo71LaqZklySVjTQDf001oFFhO1mluzf0gwNhLNzG4iLYJVZieUnduQY7/APinwuxQg7maKXVaVMt3m6wPZuzhwDdOd945Utcu34yM+395l3+IW6k9PAi4hxQxuFUbDYf71UK2bvKEQLMvxXi7eFkkgH4josbHffSavrqXtnmMpU7npEC4nFAwUDIdJ10JHMdJq9Ux3mnR4ce7wXft5hDEkTME6T1gVcr47TRTSVjmebByMrDdSCPY1IsWyD6zl1YZCuIV7U2tEYdYn1GYUvpD8QmZomxYa5CnFcKFTve6Z1ULDKxjyyjwn3Bq/wArUE9HaK3+Yj4U4gzH8cVicgkDKQQuUZgwMQIhYHIUzXpiPiPMgtTuZHhcSHxCkRLIAwGwaNRrvsK5ZXtqPy7S1lbySDO89icRnwdrqoKH/KY/KK1dG+6gGecvXD4h2m8SvEy/7Sb2Xh97+Iovsbiz9AaV1ZxVLKBlxPnviBm43y+VIV/DPUUjpkSipGNLJFWuE8yYVSczRcBw+YIsxmaJ6SQtI3Md3Ey9S+LM+0k4v2cu2GhlMb8py8jQl6ng95oabV12DGYN7sjlU+8fUg9pOtkgAkGDseRjeoGSDAnHrJUtg6HWoEkSewNwwk/2Iev5/Oo+afWLXaCqwccS9w8FWGVyp89vntVNrAjnn6TKt8PdORzOicK41eRALyd5bI+JIMDzG9co8TKDY3K+xmPdplzkHBma4pwFO/F/DAtZPxAfdncRuPWIrr3AqQvaMV3Nja/eHOEB8w7q0wU6/wCJl585PiMdAaQqSxnxW/MheU28x+MOZJe006CSwYn0g1W6Wb+p8mSoxtyMTLYnANfZbakiyDmyggHXQk05Vb5Yz/F7xgsF6hNzwq0LVtbWGTKo3Y7k8zUG1Jbjge/ziLgFt7nMg4ndS2Cbl0Fui60tucHowZfTW9vCLMtjsTnPgWPNvEf6Cr1JHxnM1qdEifHzB1+wW1YliOZ1/wDHtVotHYTQQonbiU7lkztrVoMZFi4zIlwbM2UKSeg3qe7Ei1yBdxPEu2+y99v+mw9R/ZrnngcRKzxGgD4gYuP2MtsrvkyifNfCfzIo07Zsmbp7N1/Eyz2x0p4NNtkBkLLUwZEqMT1g9LiH+IfnH611vhi2oQbJ3D9m9z9w6/huH6qtM+FPmoj5zyGrHXNbWvmLTG/tVb/kgOt1PpJ/Skdafy5dpvjE4Liv8R/5j+dKLwgnqaR0xWrZOwJ56UZl+QO89qKhnJliw9glPdjK2UwIboZkEedKMwFmcTF1GC5zNSvaW6UVbrNcI3YkAmOfw6UncpsfdFwijsIUvYuxibSm4ozk5ZVVn3jfTy0qBssBhXZZWekmCsRdsmyyABQg8P8AEQ7QT1MRryqRLZEsW+xWLbu8J4GxgSiq6Q0CSDufPpVJd845kvxmpzkNL44FgjBFxlnrBq7fS3qR9R/3JjxPWDvgz1d7K4aBGJtjMYUkjU9Pi1NXDTq3K3L9sf1nB4xeDykmwXZh7ZPcYlfDoRus9CAdNKLPDRYOWU/rj+kpt8TW3/crhnhotq7Jc7oXiozBTqy66xv1+VWaOlKOm3GJnWknrXOJJd4/hrN0WmZVbbyHQE8qdo1WnS3Cp+sh5NjDd6SPjOOsLHeMqknwT1/F6DrtWZqjVbuIUg/L1k6VfPEp2bSd475UXMqvmJhRI9NdaQamy1tqkDjMv3YXGY+Kwjsyq+JRA/whBBOk7k7VcnhVaMu5wSfnmTr1CICVrJPuZYtdlbA1ZmJ6zvWsvhVA+Owfp/7OP4pe3AGJdTgeGH3FPrV40OgTuR94u2t1J/iM9/ZsMn3LY9hUWs8Oq7YP0kd+of1MzPGb9k3SVtg5VkERGYeLUdIFYuouR7M1rgR2prguCxlLD4+yl6Qh7w3W+GIjlv67VDLA7hxJE2smwmHcXx5gCAIJEA5hp7RV3+p6nGN3H6f2lC6Qes5zxRSLL5mDNDEnzLFv1qdbh7QfeaNOBYCvpM0604J6fGRIHWpiQIni18S+o/Op9xKL/gnaf2aN4b4/iU/QirvCjwRPG6wdWZta18xHMx37VV/5IHpdT6yKU13+3GNN8YnC3w7PdcKCTmO3qaTUjYJ6dLFRMtC3B+Gs4e2q5niYGh5dfMTpVNlgWIai4WHK9pRazmd8kGCTl+9E9OftUxnGZo6fUqek94SwGF720VzBdCZJiMvi089NPOljZsftM7U8PIb3EFUlQ1xo0zDIJ0/kq3yA/OB+/wDeU4J7SyOOjucoQFpPid5YE80RYHuQYrn4fniWLVY3aU34gWtGIneZk6EnYeR3o8kbuZJdM5zIzxV1AGdTp92SR66b106ZS3aSWhh8UIYTF27oWWYtO+Y/XXSKXet0OMDH0EZdF27lHE2OPt4hO4BAW6krmhSGQkAAgiCfDBPPTrSYZFYg+szBgkkGNwFbKO6ubiXvu3AZAaNQVmCJ6gyKkzqBzn9JFlc9pLexrD4AArLmKkai5O4b4hrB35RFLqfcyzyx6x+H3O71FtHkfvC4kueZk7bnbegOM8wZN3rK9tS4yZiCLkIeiNJC+ag8vOhnAOcSYGJexFiyLea7L5ly2kDELbtg777zrO/KgWseF/WVc7sDiU8BIIRiWtqScvNhklZO/hiBG1dcqw3YkyueAZNxFrjkNdcyYyqpjcSAB0A3J5nntUQRjMsqAHSBzB2L4t9mzA3CWjTKTKn5xUq6Gt5AjGEPxDEFN2tuMfi0iOQ+fn503+BAHaV+Ux+ET0nE3e7mABzrACsCZiJ/811qFCzn4d42F4plLl0bMDOhGZQdjlJg0GkH1nDS4l0dobTglr1zY6d3bU/PvGE+1H4VAfh/cyhjYPSU8XaKYcgsXJBbMeYd5H0IoV1a7AGMRqhcWDEELh2b4VJA3IBMTVwno7LVROojMmxWHBXwr8PTcy0a9SfpXQZkUa1jaVft6QfbtkOo2OYb+oqzPEftINZM7F+zRfDfP8Sj6E/rTPhPwkzx2t+PE2tbGBEsCZf9pNnNw+7/AAlG+VxZ+k0tqwTWZbQesThZxTWMT3iBWghsjiVYEAwdazlVHTBnovJ82vE2PD8QOJIZsdx3bKAcOQD4iAcxYagiYEaRNJWL+H4zuHzmfZUaeJmeNYxu9u20W2EzsM675ZiB06TTNSIBuJOZoafTFsNJuDGVYfzD5rVF3xAyOorxfiUMQM5GYDQaCNB7frVwcqOJrVaZAuTHtWgNgBUGcn1jK1ovZZLbtAbACelQZie8mK1HaSXEOUwNYNCkZ5nLsbMQVw3DvnBiI3nT2puxhtnnhZhp0vDYhms2gxJhFAmdgSsfSsC4dRlLoASQO8qWbkYn/N+ldYZSViWLl2WzCDIJ9omq1XHElJrN/Y9Y9K4VhIhc1Mb5wZ56n/zXQsJWe4e7Unz+WarQgzmQaSWr8KfNSPmIqLKd2ZNeeI18M1w7KEUAk7DSf1rowuPnHKj5fJmP4nhSHJVxcnU9dfWtWmwY6hiUeZuMtcEsOFbMpgQQY086p1DKSMGa2idTkS8UA2FUZJOJpAD5SE2hEe/nPWetT3nMkKkxjEia2ZknPzhwG+uhq4WAjEUs0CHmEuOwthBsSba/TOfyqjTDrLegmRQm2/AlTDXMM6i3e7xXkBQqllYkwCCPhbXXNV5WwAshB+s7rq7fM3HtNI+BtsuXHDusLb8Nt7cSSDkBaAT0mRvrtVFBG/IJye/+GZTFt3RAHElw32pEwjPcRdWdttNQBoNPXyptwFrJz9xNDTPaKirjE6b+zi1Fi43W4fkEX9Zp/wAJGKyZia09c1tam4RSDu0OF73C3rf4rbD3jT61XcMoR7ztZwwnzlxUao3UR8j/AL1j18Db7T1mjOVzIsLirtue7uMmYZWyncb/ANnepnae4zL7NOLDmMoqBjSoAoA9IR4M8OR1AI9v/NU3DjPtENaAHDyxjOHuviytkJOUxoRVaOCI7ptQjJ3le3aPIGukiNF1HeHuA8D7y6q3j3aNpmIiSdABO5JIqkuO2YjqteKlymCYRFvD2Lndwz85jLJ0gTvz12pVt7gsDMm3W23DLHEj4zaW/lItqmTmPw7+I9B51ZpzYOkRYtg94sBjFe0oDAMCRvvm1WPIsCPeuPQ2/mWbsiDnN0t36wwUhntDW6iQIdhE5SNflMTTXlIV2/v6SrdzzLuHBuIXRkVUdkLM2VdRKa+cgVR5QU8iSLASO5xM2SqXkKyJHp1HUV1dOGyRA/KSZbslyFgboT41WJzso1UdCa55adp0GDrfFHvZbNm3LlQSSdFG5JJ0A5yaZGnVBlu0g2ZZw+MZSbbjRSNRqDoYIOxUgyOs0vbVkdPrLK1JnrinEUFgDm9zMY3gAwD5f0FQpqYv9JZYrHtKHBrdq7cGfRRBbz8ver7GertKCM8To3EOLYZkt2+6GsIoWBA0BgxsN/alnt80cqBj1ldYsqbcrShj+HWWizYGa7qxAAnLMDUexqpNx+HJj1OvtV91x4me4rwa7YMXFjz5GruV4YETe02uqvGUMo2LBZgI3P0rpbaMy++0KhMi43cm4i/hDOfU+Ff1q7TjFZb3mToV3WlzKUkEEbjUHoetWAg95rugZCIV472puYixaw5thQhzO4M5/QRpJ1I1q1doA+UwqvDWS4tKXBLXiZo0A+p/2ml9Q/Tj3jGvO1MTs/Y3D5MJb85b/USfyit3QpsoHznkNSdzw5NObZVEwrp5GJz5z567YcNNq9etx8F0lf5GMj6Fawm6bSJ6Pw98iZ1ake83AvPEkUVEyQk1l8pVuQOvpz+lcxkEGL6uvck6VwHjOGWwVxcQJCMRMSCY0131pGtE6lKnPpPNslinoMGF0tkNZEHfMdW/0xlH1NL5YRlnZhhjDGOx32jBFWM3rZDKTux8tN9xHpUhadwyOIqK9rZEzHaXEW8RZt4i0wW6NLizu3P0nefWmKAUcow4PrLgCYKxPF7160tsFco3CjQx95z94+W1NAKhjdOgZxugnheLAYrcOh0n+vlNWWoSMrLVKICriW3IW6XW9cz82EE+es6jT6VWGfbhlGImwQmPdvK2mdsv4UWPfU+3tQAwHb7yLDEu4C/ZYqHN8hdtFJy/hEnw6x6VUwsGTx+8M+094h0tSyLfQsCCSynMp0II2I8qhWbGPUR9jOZWUXVBbAZnVT8WUDU8pPOBGm3vV4d93AEmoDdzJcGbUAF7jIsdBA6b1XZ5hPaWo1atmDuN4klso0A28x1q/T14GTGbr1sXCyfgoc6mQsxmGpHtzFRvCZnE0T2JmaHhXFRbfNeYuqArbGUga7nUTrpry1pW2pnARB3i9mmZJo+y2JZS2Jbe6pyjSSoaPbUfQdaTtc19CeneKNWH4MPXOIrd8N4SDGhGg9G+IGqfPsY9fV+04KmqOazgwRjcXhiuWxbK5WIZmGsjcTzA61faEbaqKRn3IP8AxLgdQeXbMxFkG/dZ13uN4Z2yqIX02n3p5sIgT2nodHtoq3tIbixvpVYj46u0hYVYDI455hvguFJUAfFcaB88o+tLuDY+0TA8Qsw2J2/DWQiqo2UAD0AivWIuFCieUJycyWKs5nMxUesPScv/AGrcKi7bugaXVNtj0Yaqfkf/AG1k65CrBppaCzDYM5WUgwdxVGeJ61DkZlzC4J2ggADq23y51W1iiUajUIoIB5l3itsND7z4T6jTl5flVVbnPMr0du9djd5LwfEAr3bicvLqJlW9jHyqN6lTuUzP1NXl2S6cYJcD4kMPm8KKZ08R+IEQQVmZqA0vYk94sWlJ+KAMIZmM/ENB0IRT15sfpV/kgDGJdTQ9jZlMYdjcLeEAmSAPpNcZ1C4m1VoipzmEUSlt2TzNPavaR8B4alu62Ivz3aElQPvPOg9NaYuuLIEX1nl9ZkWECeL8XHe7cyq1xjy0BO1cV2GFWKKAe894HDqphcKLxjQvc0+QgfM0WP7vt/TM64I7TadnGKgh+HYccvjQH6k1VXdUD/P9SR/SL2Ln+LH6ZjccS0S6/YLHhif3yqdRIiN6g9wLdOV+mTJVqR/EftMZxXB2smwtfwh8+tW1WuW75/aOogKQVgrRnLNMWHPMoIxxLuKwBv2y4+O2PEPxAcx6VGuzYZZUeZc4bZy2lHlPz1pW9tz5npqF2JPeKsZ/vMv8prldgX0zJPUH7mWLOL7u2EljBmNm2+JG/F1GoI5UBd7ZxMbVaMq2VzCQ4u0AIveEkLtkIJE+NT5a5lJGnKqjpUzuziIAZ7yr2lxUKLS/Fc0Mcl+8fKdvnVmmrG4uewjOnp81wsoYdrVuDdum0PuQN431IIjlFXYew9K5/wA+s0tbcUr8tRnEs3VtYmTZuKWHnv0kb++1UgWVHDqRFtHrWq6W7QR3ZJyjecumusx71f6ZM1mtULvB4m+7HYDPiUEeG0Mx9vCo9yZ/ymrfDa99xaeP19ucj3nThXpJjx6IRjRCBu1nCvtOGuWx8UZk/nGo+e3vS+qr31mWVPtYGcB4rhyGzRE6HyYbj15/Oseo4G0z1ukt8xMCVO9v3vCSQNiF3PqatxVXziV/hQDusMJ2MMtm0Rdc5OSj8RHzbmY2qg2m04USmtgtn5cqByhDqNRuOq8xXcBuhpp6ujza9wHM1C5MRZAgFt1I3YAfD5kaxz3FZ5L1tgmYap1YMFYpAbhIULyAA0AHTpV4dtvJnpdNQEQR7YqsmOrCHD7BZhClucDeqnbnmLaq7y6yc8zR8e7OW8RZV8G0sg8VonxCdTC8m01HOna0XH5Zz7j1njn1Dlz5nr6zFXbTXALQWLgJJnkADLbaRXRis7jLFGTxNX2c4HYLW7Lt3hYT4SDCxOYt8tKV3PZZ6j6SFlhAyJp8JwHh6O3hgqYgzAj+596szpclbHYyjfcRlRPXFuFYEWTdyzl+8pM7x11EipWHSeXiknMEsu3YMxXHuFpfXwXEJJ0IABmNiuhHrStNrVN1R5GzMZhZDMjmHQnTrG+tabjIDL2MGSbTs7w9I+0Yoi3bIhbS/wCI42nqAfmaWY15xFyz56IR41wm4VF0WBaSNFAAgefOaTZXXlhgTZ8O1qHoZyT85niK7N0GR3bQYQRP97jnNTRys4QD8UOPie5tFrp1AGYkeLQQq+Z1/uKoCm19q9p5q5VazCTPYQNduG5dMM55/dXkvrTtpCqEWbFKDT17scy7ikt4mBbdG7rMChA8hM8tt9jUFZ6RhwRntENPcFctYO8B4jAANsUYcx4WFMJe3vmax09NwyBCXZ7Bwc34diebnn6jf3FU6izcMepiWtYV1bBOt9iuH93ZzkQ105vRBoo9x4v81bvh9Hl0j3nj9TZvb6TRin4vHohFRCeTXMQnJP2j8A7u8XURavmfJbgEn57/AOqsXWV+U+8dpr+HanacTni3rtokIADsQeR61ACthzN2+rzRkGFcMe6tn7QwfXMARJnoOv6Us3W2Kxj3maFIbaJHba5iDIQxsABsPM7T5VMqtQ78zY058pes/eNw3F9w+v8AhMf9LdfQ1y1Bev8A9RbW6UjrWHsbgs/jtiTEkDnzlR08qRRiOlpfotcMbLOJSw2HLEKNzUmYCalliouZr+HXhhSAmpHxkwdfwjp6+tLC1g+4Ty2rsOpOGOIdxJsYkd4jNZvgaOnXz5MPXWnrdZp2r3Yww/eZorsU7e4mDXC3b1244nxGGcgSwBBYiOpge2u1QNyhRuOT7DvHyiovtDnC8E1pkZWS25gk8x/DB3WPnNLDVENkZModAwmxvcOw9+WYQ5AzFWidOWvtWmi6S8biMMPnEt9lZwDKfFuHItsDOiKmqpO7dWJ3I1060tqKVrG4MufYZMlU7F+RMliuFgkvh28WpGwMn4gNYIOulKC4npYcR0H3mT43gmt3lulJBMMu0NzHlI2NaFFivWUBxGkG/ib7gOFtWAL7IzOwBQOZyzO3nEa70gNY1Vm0AGJ3VFjtB4hZuMG6GV4AI1A9dx51XqNZdcdrdpBKBWdyzK8b4KysTbGZDqCutFdoztM9Bo9cpXD8GVrGF7oZ7hAIE67KOp8/KrDl22L3kNVrd52JAdy62KuAgHugfAvNm/EadAFCbfWS0unCL5tkI4tPs4C31R7dwENlMsoEbiAY13G1QrBc7kPIhfqPOH5eePeUMZwlVC3cOxCgSrKZYDnP4lnrU11DE7bB+k7S1V67HGDIUe9euDPlJgKoUQOZLHp51NvKQdAjVNZ0yEk8TY8A4T3txLI+AeK4f4QfEfIsfCPKelR0NDXW7j2E83r9SSSftOooIEdK9TjEw/nJK7CKiEVEIxohB/G+FribTWn2Ox6MNiPSqb6hauDJIxVsicK7Q8KdHZXEXE0YdRyYeX6Vgruqba09V4fqA67fSB8JirdvW6rXHEZJ1AHSNhHvVzq7jCnEL0es9PYw9exmVRdzeEgZEyxLHUe0eka70ktILbMc+8WRWsbBle7hGNvvLjCWOojedZ8teVT3rvwk26bVP5J5njh3Emw5AaWtDYj4k/qtdtpW7twYhq9FtOV7TecI4rZdMwVDc3W4DlVjyzQND5nTrFIFNvS4mU5sHSWO32lJy5AN1MjQSQY6kkyNGH8QMVW9e1sLzJhge0ptxxsMQ6QzMPCDtl/EfMzVtdG/5Tvl7ziCbvbk2mcBMxOhzGNZ5R500vhoPrJ2144MEf8A5a0yERfQkmmP9PXHcyriFLHb3EJoChXzE/rVJ8Or+cicRsX20vPEi3r0Bn/uoGhT5zkDt2nYPJQETsCRz/OmBoUxOlQe0JL21zNLK4EQBmDR05CqbPDgfWXUjHE02A7QtiMttztBRogTGinyIJE8jFZ9mkFZgUFbZhHCYoPm7oqWQkHUeE9GnY1R5TqesYEjxnmXcRx9rOHHf3l0EZgsExyUbn+9qZ8yy/8ALTsJUunUvkDmYTGX7uMcZgVtT4UG7dC39/1ptAmmXC8mbmm0qovmNxC9jBGzFzMrFBLIu4EfLQa0rv3n2+s7bqxYuxRKeAfCs5NnD37pdoe4+YhSxnyAFM2G4LyyjHaI77qWxuxBmPsZXuW7LkW8/iXzEEx01OvWKsRzty4BM0qqRZ+Z6w5gMJ3a5mBLtACjfUgKo/iYn8qTIa+wVpFfENWDwO06f2V4R9nteOO9eGuEbTyQHmFGnnqeder02nWmsKJ5S6wu3yhumJVHohFRCKiEVEIxFEJle2nZz7QneWwO+Qafxr+A/WPlzrP1ul8xdyd4zprzW2ZxzH4ErLKNJIIjVW/CfLTT0istW/hbvPYae9b6tvrGweKDHvMQyju10Tr1aOfLSuuhxikRS1DR8I5hRCLoQPIb4yg3AMxJ5b+5pZlNQIX7xaq80kkjkzzatLfuMtoKqKMuYzlLCf8AYT713lFBY8madWrZU/M5zB1u09pibLAdUOqGrNyWDFgkrtArgMncw9ge0Fm6os4lQv8ABc+Gf4W3U+kVQdPbUd1XImLdp2TuMTQ4zhVm5aUWvAy6ePVSI0GaOXU1QLV3ZJIPrK6mdGBIyJyTjeCa3ddWGoYiRqPY863KXDLkGM2uHO5ZQRJIExrvVxlBEKWbS96QCHEGDtO0aHUVQ5O0mVZ5kmOQDLoBv8qhTuPMDxBWMtgOcpkToYjT0plDxzLRLnBuG3L1xURZLHc6KPMnkKrtsVR1GWq4XmdR4bwu1hbatdZHdRBnw2xqTudT7xWDdYbnxXkyNtjW8AYgrH9qlnJhUDnXUDLbBO7eZ89PWmE0bfFc0so0rOYOw3D7l65mvNnc66/AvoPLoKm9yqNqDE1VrroXceTLz4pbV2LE3GQS45HWCJ5H8o9aqFZZcvxKwx1FZB49pYDYWyrYoC4VveFismM0zpygz6HSuHzrMVHGR2mcxZcLjkQLi8VLEYPEuLcCdOZHI/mRH0poLt5uUEzRSn8QMvxiEeC8LFtM9w7S0t8y5nlS19xsban7SvU3ipdifebvsZwQsVxV5SOdlGGoBEG6wOodgSAOS+ZMbvh+i8hdx7zzGp1G84E2qitOKT1RCKiEVEIqIRUQiohPJFcxCZLtV2az5r1lQXI/eIdrg/8Al/e9Zet0ZYb07/8AMc0upNbDJnKeMcEVf3iCUBiD8SH8LeU7H561m1Xt8B4M9XptRXeMN8X/ADKOExBA7m2Ctx28VwnkeYPI8o/WrnXP5h5A7CLWafZZu9JosAqJNpNBbTMzbZSdFn1gnygVnuHYeafU8RSy0l+I+Py2ba2lUM9wjcAmBu3kdlAHWu1bnLM3AEe09r2OH7ASDivBgltDcIJbQrl29DNdrvJ+GPVahdTYUK8fWDsPaxFkZsPcdV6MJQ+WoimC9dg/MWL26Conpbn2lDivFLubNetrJ3K7GNNutW1U1kdBMRu0j1fFKf8AxCyd0PyH6GrfJtHYxU5i73DTIkEfzD9a7tvxiV7Y93E4cmTLHrBP61wJcOAZ3bHHErI+G2SfQD+tcNFh7mSCwjwzid8kmwqJpGZhJHpOn0qi2upfjJMep0TvLdvhVy+S112ukCdTAH9+VVHUqgwgAj34aqn4zmFsJwxWs5rRGYGGQCI0mPXnS1trbsNJDUhLTURge8n4y5AsOhghdOkjKYjoQSKKSOd3aL1Vi0WLmPcm9bDWnSyjybrRD6GCOk8pPl1qS/lttcFvaKZNTbW5gO5iD4xhnBtO3ikdNyOhIgHrApngDbaOR2mmtQtAsPBhXh/Cwgz3AFHxQdNN8zdBzpSyxnbYsp1muVcok2HZvgBvlb19SLIOZLbbuRs7jkvMLz0J2Arb8P8ADxUu9+88vqNUWO0TdqK2IjPQFEI9EIqIRUQiohFRCKiEVEJ5IohM9x/s2LpNy3C3Ygz8Ljow/WszWeHi3qTgxmjUGucy4x2aksqKUfnaJE+qMdCPIn0J2rIFj1Ntfgz0tHiS2Jtt7fzTP2bQsODezlVYF1jUsD4SwO+XeDTG8vwvB9DGbdLW1YNZz84XwnE7STirzeJmyqg8TKvLTrEsfWl3pdvyk/U+8SZiibQJbxxLJZIZrwOZw2WCwkGQvIaxHKKpVetgBiXaFwqsx4nvF8SKzdzM+GuIECLsrxzB5cprtdanoxhh+8pSktZuU9Xt/wB9pFhOC271tjeDQQckGCD12MjlHrUfxHkvxHdde2VrXHzmasdmlcBVvL38Em3HIcxz211rRbWFRnace8zrqyjbYG4hge6IGZGmfhIO3WDpTNdu8ZxiQGCJJwfhb4i53aRMZtekgfmRXLrBWMmGVhXg3AFu4a7dZnW4rhQumTLKyTpJOp2MSBVN+q2N7yylGNoB7Ga/A4C33NtVCqygEHqeebrP0rGtudnJMZNxpsKnmSYi+y4hWJksIM+Wn6CucMmZ1VDafp9DBj32w18ugkDRl/Em4/zDl7jnTNeLU2GMvT59e/1lzjWPtXFTJcVifFA3y5eY5HbQ+dU10NXkY4lOgDK5yIDfhr3jlUvlJllHwkgQGM6AxzpxdRsXmPamundvc4h/A8Pt2cv3nmFCgnXoo3Zvalg1mofakydVrsjaowJtOBdmGYi7ihsQy2ZBAO4a4dmYdBoD1Oo39H4ctPU3eeev1O44Wa9RWljnMUnquwj0QiohFRCKiEVEIqIRUQiohFRCMaIShxLhNu8sXFmNm+8PQ/pVF+nrvTa4liWFO3/Ux3GOzDARcTv0Ew40uqOk6yPWR6VgX6K2gZQZE0tNr2Q5U4+XpMfi+yXjL2YuEjYiLnplJg9ND7VQur3LsJx8jxNyjxCljm0YPv3WUbPEb9hhmWRb0CiVfKdx1BEA7VNq637EgmWWaQOCUwfpzHPGrLDu7SNbQtnuFthzPXc+lB09ndjk+kpprsViT6Qpw/jVm7fFpM3hUhTm/dsPDMCNW8/5qos01iVEkDJirhzbvPaRcAsqLrvHiyRPOJHPppQ1j4ABmlrEBCnHMBHhtvU5BJ1kzuaY/EvnvGhpa9gwsJdncOtu6CoAJEeo0MfMCqb7HdcRfW0IlWQOYVu4fubV3OVCttBB32GnOY03qgEuwxzFkvV7EK+kF4y+DaVUuBbyuGUTroG3H4Y3pipWVySOky23Sl7uZEeL97C5GV0Emdp026jTy3rrada+VOQZZpNOUDK3aLBi/fJLLLE/dGgAHM7ChxXX8JjNZTTpiwgQlg+zttSXcidyF+stsPaqm1TthRzM+3XqDmofrDvCOHXb4jDoFt/+qwIt+oHxXT6QN/FTen8Le07rOB7esxtRrsnLHJm04L2ctYfxfHdiDcYDN6KNkXyHvNego01dIwgmVZc1nxQyBV8qj0Qj0QiohFRCKiEVEIqIRUQiohFRCKiEVEI0UQjEVwwlDF8KtuZKw3Ub/wC9I6jw+i85YYMtS50gTiPZ9m3VLq9G3HpzHsayX8L1FR/LIYfPvHadYFGQSp+XaAeJdkbJ0C3Lc7jRl/8AcQY96UssNZw6FZp1eKXbeSrfsf2gfFdg2K5bdy2V5ash+qkc+tSTVKT8WfrGx4rUy7bEI+nMp4nspigAqAiNyrqZHTerFdfXBlzeIaRwMtj6gzy3AsQNDZufL+lVtG08R0+PjH7zxe7PYh1g2rgnnsZ5GZrqvs9pG7W6VhhnErr2Yvkg3rhbLsHuD/5E1NtWgBCgCJrfpEbgk/pj/nEvp2dTMHe4ubbwBmMe+VfeljqcDb6STeJAtuVTn5kf0z/SWsPgrWfKls3GHUlj/pSPrNCebYMIIpb4laeGYD6f/qaSxwPEXBlyLaTq8D5Im/vlp6nwa1jmxpk2a1fTq+sOcO7J2Uhrk3mGoz/AD5IPD7mT51s0aKmr4Rz7xKzUu80AUU5iUR6IR6IRUQiohFRCKiEVEIqIRUQiohFRCKiEVEIqIRUQiohGohFRCeStcIz3hILuCRviUUnZ4fp7O6SxbXHYype4Jbb8Q9D/ALUofBNMe2R+v95cursEqv2aQiA7fIH9Kq/0Gr+Y/tLPxz+wkQ7KrEG65HSFFdHgNP8AMYfjn9hHTshZ5tcPuB+S1cng+nX3MgdbYZbtdnMOv/SB/mk/mabTQ0JyqiUtfY3cwlZsKghVCjoBA+QpkDAwJWTnvJYqU5FRCPRCKiEVEIqIRUQiohFRCKiEVEIqIRUQiohFRCKiEVEIqIRUQiohFRCNRCKiEVEIqIRqIRUQj0QiohHohFRCKiEVEIqIRUQiohFRCKiEVEIqIT//2Q==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36" name="Picture 12" descr="http://upload.wikimedia.org/wikipedia/commons/thumb/3/32/Emblem_of_Thammasat_University.svg/294px-Emblem_of_Thammasat_University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95" y="1484784"/>
            <a:ext cx="1677558" cy="167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6669494" y="3344654"/>
            <a:ext cx="2006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Browallia New" pitchFamily="34" charset="-34"/>
                <a:cs typeface="Browallia New" pitchFamily="34" charset="-34"/>
              </a:rPr>
              <a:t>ศูนย์ต่อต้านคอร์รัปชั่น</a:t>
            </a:r>
          </a:p>
          <a:p>
            <a:pPr algn="ctr"/>
            <a:r>
              <a:rPr lang="th-TH" sz="1600" dirty="0" smtClean="0">
                <a:latin typeface="Browallia New" pitchFamily="34" charset="-34"/>
                <a:cs typeface="Browallia New" pitchFamily="34" charset="-34"/>
              </a:rPr>
              <a:t>มหาวิทยาลัยธรรมศาสตร์</a:t>
            </a:r>
            <a:endParaRPr lang="th-TH" sz="1600" dirty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1038" name="Picture 14" descr="http://www.yunuscenter.ait.asia/wp-content/uploads/2013/05/attempt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2323163"/>
            <a:ext cx="19907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2599403" y="3295825"/>
            <a:ext cx="1830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Browallia New" pitchFamily="34" charset="-34"/>
                <a:cs typeface="Browallia New" pitchFamily="34" charset="-34"/>
              </a:rPr>
              <a:t>ยู</a:t>
            </a:r>
            <a:r>
              <a:rPr lang="th-TH" sz="1600" dirty="0" err="1" smtClean="0">
                <a:latin typeface="Browallia New" pitchFamily="34" charset="-34"/>
                <a:cs typeface="Browallia New" pitchFamily="34" charset="-34"/>
              </a:rPr>
              <a:t>นุส</a:t>
            </a:r>
            <a:r>
              <a:rPr lang="th-TH" sz="1600" dirty="0" smtClean="0">
                <a:latin typeface="Browallia New" pitchFamily="34" charset="-34"/>
                <a:cs typeface="Browallia New" pitchFamily="34" charset="-34"/>
              </a:rPr>
              <a:t> เซน</a:t>
            </a:r>
            <a:r>
              <a:rPr lang="th-TH" sz="1600" dirty="0" err="1" smtClean="0">
                <a:latin typeface="Browallia New" pitchFamily="34" charset="-34"/>
                <a:cs typeface="Browallia New" pitchFamily="34" charset="-34"/>
              </a:rPr>
              <a:t>เตอร์</a:t>
            </a:r>
            <a:r>
              <a:rPr lang="th-TH" sz="1600" dirty="0" smtClean="0">
                <a:latin typeface="Browallia New" pitchFamily="34" charset="-34"/>
                <a:cs typeface="Browallia New" pitchFamily="34" charset="-34"/>
              </a:rPr>
              <a:t> แห่ง </a:t>
            </a:r>
            <a:r>
              <a:rPr lang="en-US" sz="1600" dirty="0" smtClean="0">
                <a:latin typeface="Browallia New" pitchFamily="34" charset="-34"/>
                <a:cs typeface="Browallia New" pitchFamily="34" charset="-34"/>
              </a:rPr>
              <a:t>AIT</a:t>
            </a:r>
            <a:endParaRPr lang="th-TH" sz="16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14355"/>
          </a:xfrm>
          <a:solidFill>
            <a:schemeClr val="bg2">
              <a:lumMod val="75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   Strategic Partner</a:t>
            </a:r>
            <a:endParaRPr lang="en-US" sz="6000" dirty="0" smtClean="0">
              <a:solidFill>
                <a:schemeClr val="bg1"/>
              </a:solidFill>
              <a:latin typeface="Calibri" pitchFamily="34" charset="0"/>
              <a:cs typeface="Browallia New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300" y="5819219"/>
            <a:ext cx="8181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https://www.facebook.com/photo.php?v=592009337539286&amp;set=vb.109091562497735&amp;type=2&amp;theater</a:t>
            </a:r>
            <a:endParaRPr lang="th-TH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509560" y="6106366"/>
            <a:ext cx="396493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http://www.youtube.com/watch?v=hnOPu0_YWhw</a:t>
            </a:r>
            <a:endParaRPr lang="th-TH" sz="1400" dirty="0"/>
          </a:p>
        </p:txBody>
      </p:sp>
    </p:spTree>
    <p:extLst>
      <p:ext uri="{BB962C8B-B14F-4D97-AF65-F5344CB8AC3E}">
        <p14:creationId xmlns:p14="http://schemas.microsoft.com/office/powerpoint/2010/main" val="187322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1714"/>
            <a:ext cx="8229600" cy="83700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SR/CR </a:t>
            </a:r>
            <a:r>
              <a:rPr lang="en-US" dirty="0" smtClean="0"/>
              <a:t>– Professional ?</a:t>
            </a:r>
            <a:endParaRPr lang="th-T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230295"/>
              </p:ext>
            </p:extLst>
          </p:nvPr>
        </p:nvGraphicFramePr>
        <p:xfrm>
          <a:off x="179512" y="1835905"/>
          <a:ext cx="8507288" cy="2817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395536" y="1052736"/>
            <a:ext cx="3816424" cy="5112568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1216591" y="775754"/>
            <a:ext cx="2174313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SCG Chemical</a:t>
            </a:r>
            <a:endParaRPr lang="th-TH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53024991"/>
              </p:ext>
            </p:extLst>
          </p:nvPr>
        </p:nvGraphicFramePr>
        <p:xfrm>
          <a:off x="457536" y="4869160"/>
          <a:ext cx="3404391" cy="947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162" y="1312685"/>
            <a:ext cx="2770310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ภาษี /กองทุนพัฒนาไฟฟ้า</a:t>
            </a:r>
            <a:endParaRPr lang="th-TH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08520" y="4221088"/>
            <a:ext cx="3942105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การสนับสนุนอาชีพและวิสาหกิจชุมชน</a:t>
            </a:r>
            <a:endParaRPr lang="th-TH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1312685"/>
            <a:ext cx="2007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rowallia New" pitchFamily="34" charset="-34"/>
                <a:cs typeface="Browallia New" pitchFamily="34" charset="-34"/>
              </a:rPr>
              <a:t>750 / 20 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ล้านบาท</a:t>
            </a:r>
            <a:endParaRPr lang="th-TH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4287706"/>
            <a:ext cx="345133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rowallia New" pitchFamily="34" charset="-34"/>
                <a:cs typeface="Browallia New" pitchFamily="34" charset="-34"/>
              </a:rPr>
              <a:t>18 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ล้านบาท</a:t>
            </a:r>
          </a:p>
          <a:p>
            <a:r>
              <a:rPr lang="th-TH" sz="1800" dirty="0" smtClean="0">
                <a:latin typeface="Browallia New" pitchFamily="34" charset="-34"/>
                <a:cs typeface="Browallia New" pitchFamily="34" charset="-34"/>
              </a:rPr>
              <a:t>ดูแลจัดแต่งสวน </a:t>
            </a:r>
            <a:r>
              <a:rPr lang="en-US" sz="1800" dirty="0" smtClean="0">
                <a:latin typeface="Browallia New" pitchFamily="34" charset="-34"/>
                <a:cs typeface="Browallia New" pitchFamily="34" charset="-34"/>
              </a:rPr>
              <a:t>9 </a:t>
            </a:r>
            <a:r>
              <a:rPr lang="th-TH" sz="1800" dirty="0" smtClean="0">
                <a:latin typeface="Browallia New" pitchFamily="34" charset="-34"/>
                <a:cs typeface="Browallia New" pitchFamily="34" charset="-34"/>
              </a:rPr>
              <a:t>ล้านบาท</a:t>
            </a:r>
          </a:p>
          <a:p>
            <a:r>
              <a:rPr lang="th-TH" sz="1800" dirty="0" smtClean="0">
                <a:latin typeface="Browallia New" pitchFamily="34" charset="-34"/>
                <a:cs typeface="Browallia New" pitchFamily="34" charset="-34"/>
              </a:rPr>
              <a:t>อาหาร ของว่าง เครื่องดื่ม น้ำดื่ม </a:t>
            </a:r>
            <a:r>
              <a:rPr lang="en-US" sz="1800" dirty="0" smtClean="0">
                <a:latin typeface="Browallia New" pitchFamily="34" charset="-34"/>
                <a:cs typeface="Browallia New" pitchFamily="34" charset="-34"/>
              </a:rPr>
              <a:t>7.3 </a:t>
            </a:r>
            <a:r>
              <a:rPr lang="th-TH" sz="1800" dirty="0" smtClean="0">
                <a:latin typeface="Browallia New" pitchFamily="34" charset="-34"/>
                <a:cs typeface="Browallia New" pitchFamily="34" charset="-34"/>
              </a:rPr>
              <a:t>ล้านบาท</a:t>
            </a:r>
          </a:p>
          <a:p>
            <a:r>
              <a:rPr lang="th-TH" sz="1800" dirty="0" smtClean="0">
                <a:latin typeface="Browallia New" pitchFamily="34" charset="-34"/>
                <a:cs typeface="Browallia New" pitchFamily="34" charset="-34"/>
              </a:rPr>
              <a:t>รถตู้วิสาหกิจชุมชน </a:t>
            </a:r>
            <a:r>
              <a:rPr lang="en-US" sz="1800" dirty="0" smtClean="0">
                <a:latin typeface="Browallia New" pitchFamily="34" charset="-34"/>
                <a:cs typeface="Browallia New" pitchFamily="34" charset="-34"/>
              </a:rPr>
              <a:t>1.2 </a:t>
            </a:r>
            <a:r>
              <a:rPr lang="th-TH" sz="1800" dirty="0" smtClean="0">
                <a:latin typeface="Browallia New" pitchFamily="34" charset="-34"/>
                <a:cs typeface="Browallia New" pitchFamily="34" charset="-34"/>
              </a:rPr>
              <a:t>ล้านบาท</a:t>
            </a:r>
          </a:p>
          <a:p>
            <a:r>
              <a:rPr lang="th-TH" sz="1800" dirty="0" smtClean="0">
                <a:latin typeface="Browallia New" pitchFamily="34" charset="-34"/>
                <a:cs typeface="Browallia New" pitchFamily="34" charset="-34"/>
              </a:rPr>
              <a:t>สนับสนุนชุมชนขายสินค้าในโรงงาน </a:t>
            </a:r>
            <a:r>
              <a:rPr lang="en-US" sz="1800" dirty="0" smtClean="0">
                <a:latin typeface="Browallia New" pitchFamily="34" charset="-34"/>
                <a:cs typeface="Browallia New" pitchFamily="34" charset="-34"/>
              </a:rPr>
              <a:t>0.8 </a:t>
            </a:r>
            <a:r>
              <a:rPr lang="th-TH" sz="1800" dirty="0" smtClean="0">
                <a:latin typeface="Browallia New" pitchFamily="34" charset="-34"/>
                <a:cs typeface="Browallia New" pitchFamily="34" charset="-34"/>
              </a:rPr>
              <a:t>ล้านบาท</a:t>
            </a:r>
          </a:p>
          <a:p>
            <a:r>
              <a:rPr lang="th-TH" sz="1800" dirty="0" smtClean="0">
                <a:latin typeface="Browallia New" pitchFamily="34" charset="-34"/>
                <a:cs typeface="Browallia New" pitchFamily="34" charset="-34"/>
              </a:rPr>
              <a:t>อื่นๆ </a:t>
            </a:r>
            <a:r>
              <a:rPr lang="en-US" sz="1800" dirty="0" smtClean="0">
                <a:latin typeface="Browallia New" pitchFamily="34" charset="-34"/>
                <a:cs typeface="Browallia New" pitchFamily="34" charset="-34"/>
              </a:rPr>
              <a:t>0.1 </a:t>
            </a:r>
            <a:r>
              <a:rPr lang="th-TH" sz="1800" dirty="0" smtClean="0">
                <a:latin typeface="Browallia New" pitchFamily="34" charset="-34"/>
                <a:cs typeface="Browallia New" pitchFamily="34" charset="-34"/>
              </a:rPr>
              <a:t>ล้านบาท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5525" y="5703638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Browallia New" pitchFamily="34" charset="-34"/>
                <a:cs typeface="Browallia New" pitchFamily="34" charset="-34"/>
              </a:rPr>
              <a:t>683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คน</a:t>
            </a:r>
            <a:endParaRPr lang="th-TH" sz="20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2877" y="5703637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Browallia New" pitchFamily="34" charset="-34"/>
                <a:cs typeface="Browallia New" pitchFamily="34" charset="-34"/>
              </a:rPr>
              <a:t>309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คน</a:t>
            </a:r>
            <a:endParaRPr lang="th-TH" sz="2000" dirty="0">
              <a:latin typeface="Browallia New" pitchFamily="34" charset="-34"/>
              <a:cs typeface="Browallia New" pitchFamily="34" charset="-3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663292" y="4869160"/>
            <a:ext cx="1018990" cy="947498"/>
            <a:chOff x="2520" y="0"/>
            <a:chExt cx="1018990" cy="947498"/>
          </a:xfrm>
        </p:grpSpPr>
        <p:sp>
          <p:nvSpPr>
            <p:cNvPr id="14" name="Rounded Rectangle 13"/>
            <p:cNvSpPr/>
            <p:nvPr/>
          </p:nvSpPr>
          <p:spPr>
            <a:xfrm>
              <a:off x="2520" y="0"/>
              <a:ext cx="1018990" cy="94749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30271" y="27751"/>
              <a:ext cx="963488" cy="8919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700" kern="1200" dirty="0" smtClean="0">
                  <a:latin typeface="Browallia New" pitchFamily="34" charset="-34"/>
                  <a:ea typeface="Arial Unicode MS" pitchFamily="34" charset="-128"/>
                  <a:cs typeface="Browallia New" pitchFamily="34" charset="-34"/>
                </a:rPr>
                <a:t>ผลิตภัณฑ์ / วิสาหกิจชุมชน</a:t>
              </a:r>
              <a:endParaRPr lang="th-TH" sz="1700" kern="1200" dirty="0">
                <a:latin typeface="Browallia New" pitchFamily="34" charset="-34"/>
                <a:ea typeface="Arial Unicode MS" pitchFamily="34" charset="-128"/>
                <a:cs typeface="Browallia New" pitchFamily="34" charset="-34"/>
              </a:endParaRPr>
            </a:p>
          </p:txBody>
        </p:sp>
      </p:grpSp>
      <p:sp>
        <p:nvSpPr>
          <p:cNvPr id="16" name="Right Arrow 15"/>
          <p:cNvSpPr/>
          <p:nvPr/>
        </p:nvSpPr>
        <p:spPr>
          <a:xfrm rot="10800000">
            <a:off x="7370205" y="4999497"/>
            <a:ext cx="238406" cy="70414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A0D0-4417-4E99-A887-A19F20E42138}" type="slidenum">
              <a:rPr lang="th-TH" smtClean="0"/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485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952" y="18864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th-TH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การสนับสนุนอาชีพและวิสาหกิจ</a:t>
            </a:r>
            <a: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ชุมชน</a:t>
            </a:r>
            <a:endParaRPr lang="th-TH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5151052"/>
              </p:ext>
            </p:extLst>
          </p:nvPr>
        </p:nvGraphicFramePr>
        <p:xfrm>
          <a:off x="611188" y="1196975"/>
          <a:ext cx="8229600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A0D0-4417-4E99-A887-A19F20E42138}" type="slidenum">
              <a:rPr lang="th-TH" smtClean="0"/>
              <a:t>31</a:t>
            </a:fld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4644752" y="1340768"/>
            <a:ext cx="338437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KM Transformation ?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583966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68"/>
            <a:ext cx="8229600" cy="882732"/>
          </a:xfrm>
        </p:spPr>
        <p:txBody>
          <a:bodyPr>
            <a:normAutofit/>
          </a:bodyPr>
          <a:lstStyle/>
          <a:p>
            <a:r>
              <a:rPr lang="th-TH" sz="3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การสนับสนุนชุมชนในปี </a:t>
            </a:r>
            <a:r>
              <a:rPr lang="en-US" sz="3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2556</a:t>
            </a:r>
            <a:endParaRPr lang="th-TH" sz="36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8877460"/>
              </p:ext>
            </p:extLst>
          </p:nvPr>
        </p:nvGraphicFramePr>
        <p:xfrm>
          <a:off x="12865" y="9906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CB8A-83F2-4899-AA97-65149A5CC076}" type="slidenum">
              <a:rPr lang="th-TH" smtClean="0"/>
              <a:t>32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152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/>
          <a:lstStyle/>
          <a:p>
            <a:r>
              <a:rPr lang="en-US" dirty="0" smtClean="0"/>
              <a:t>Workshop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A0D0-4417-4E99-A887-A19F20E42138}" type="slidenum">
              <a:rPr lang="th-TH" smtClean="0"/>
              <a:t>33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09575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9845882"/>
              </p:ext>
            </p:extLst>
          </p:nvPr>
        </p:nvGraphicFramePr>
        <p:xfrm>
          <a:off x="457200" y="1124744"/>
          <a:ext cx="8229600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A0D0-4417-4E99-A887-A19F20E42138}" type="slidenum">
              <a:rPr lang="th-TH" smtClean="0"/>
              <a:t>34</a:t>
            </a:fld>
            <a:endParaRPr lang="th-TH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"/>
            <a:ext cx="9144000" cy="7143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Identifying </a:t>
            </a:r>
            <a:r>
              <a:rPr lang="en-US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: # </a:t>
            </a:r>
            <a:r>
              <a:rPr lang="th-TH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วิสาหกิจชุมชน</a:t>
            </a:r>
            <a:r>
              <a:rPr lang="en-US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95936" y="1010907"/>
            <a:ext cx="273630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Objectives ?</a:t>
            </a:r>
            <a:endParaRPr lang="th-TH" sz="4000" dirty="0"/>
          </a:p>
        </p:txBody>
      </p:sp>
      <p:sp>
        <p:nvSpPr>
          <p:cNvPr id="3" name="Right Arrow 2"/>
          <p:cNvSpPr/>
          <p:nvPr/>
        </p:nvSpPr>
        <p:spPr>
          <a:xfrm>
            <a:off x="6732240" y="722875"/>
            <a:ext cx="1800200" cy="129614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6205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700" dirty="0">
                <a:latin typeface="Browallia New" pitchFamily="34" charset="-34"/>
                <a:cs typeface="Browallia New" pitchFamily="34" charset="-34"/>
              </a:rPr>
              <a:t>Identifying </a:t>
            </a:r>
            <a:r>
              <a:rPr lang="en-US" sz="4900" dirty="0">
                <a:latin typeface="Browallia New" pitchFamily="34" charset="-34"/>
                <a:cs typeface="Browallia New" pitchFamily="34" charset="-34"/>
              </a:rPr>
              <a:t>: # </a:t>
            </a:r>
            <a:r>
              <a:rPr lang="th-TH" sz="4900" dirty="0">
                <a:latin typeface="Browallia New" pitchFamily="34" charset="-34"/>
                <a:cs typeface="Browallia New" pitchFamily="34" charset="-34"/>
              </a:rPr>
              <a:t>วิสาหกิจชุมชน</a:t>
            </a:r>
            <a:r>
              <a:rPr lang="en-US" sz="4900" dirty="0">
                <a:latin typeface="Browallia New" pitchFamily="34" charset="-34"/>
                <a:cs typeface="Browallia New" pitchFamily="34" charset="-34"/>
              </a:rPr>
              <a:t> </a:t>
            </a:r>
            <a:endParaRPr lang="th-TH" sz="49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49947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A0D0-4417-4E99-A887-A19F20E42138}" type="slidenum">
              <a:rPr lang="th-TH" smtClean="0"/>
              <a:t>35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63126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701666"/>
            <a:ext cx="8154354" cy="1404972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CSR + </a:t>
            </a:r>
            <a:r>
              <a:rPr lang="en-US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CSV</a:t>
            </a:r>
            <a:endParaRPr lang="th-TH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3732" name="Picture 4" descr="Creating Shared Value: Impacts of Nestle in Moga, In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857364"/>
            <a:ext cx="3543300" cy="3810001"/>
          </a:xfrm>
          <a:prstGeom prst="rect">
            <a:avLst/>
          </a:prstGeom>
          <a:noFill/>
        </p:spPr>
      </p:pic>
      <p:pic>
        <p:nvPicPr>
          <p:cNvPr id="73734" name="Picture 6" descr="https://encrypted-tbn2.gstatic.com/images?q=tbn:ANd9GcTq-GZvUtPnJ_mj6Ih2ZgvFekEre0516miya_BbpPyNZ7I4XOy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857364"/>
            <a:ext cx="5200668" cy="3805459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5214950"/>
            <a:ext cx="1890712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688135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271683"/>
            <a:ext cx="6092276" cy="628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8FCD-29F5-4F53-AB1A-E9707C5C8DAA}" type="slidenum">
              <a:rPr lang="th-TH" smtClean="0"/>
              <a:pPr/>
              <a:t>37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049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CSR - CSV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A0D0-4417-4E99-A887-A19F20E42138}" type="slidenum">
              <a:rPr lang="th-TH" smtClean="0"/>
              <a:t>38</a:t>
            </a:fld>
            <a:endParaRPr lang="th-TH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156" y="1772816"/>
            <a:ext cx="8335122" cy="336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89373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Shared Value</a:t>
            </a:r>
            <a:endParaRPr lang="th-TH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117151"/>
              </p:ext>
            </p:extLst>
          </p:nvPr>
        </p:nvGraphicFramePr>
        <p:xfrm>
          <a:off x="457200" y="1412776"/>
          <a:ext cx="8229600" cy="471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72200" y="3717032"/>
            <a:ext cx="1838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Social issue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3717032"/>
            <a:ext cx="1838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Social issue</a:t>
            </a:r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6950627" y="1556792"/>
            <a:ext cx="218810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Unmet Needs</a:t>
            </a:r>
            <a:endParaRPr lang="th-T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CB4A-4369-46E1-8BFD-0B6E2F46B929}" type="slidenum">
              <a:rPr lang="th-TH" smtClean="0"/>
              <a:pPr/>
              <a:t>39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5564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76672"/>
            <a:ext cx="8928992" cy="93610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Stakeholder Relations </a:t>
            </a:r>
            <a:r>
              <a:rPr lang="en-US" sz="3600" dirty="0"/>
              <a:t>/</a:t>
            </a:r>
            <a:r>
              <a:rPr lang="en-US" sz="3600" dirty="0" smtClean="0"/>
              <a:t>Community Relations</a:t>
            </a:r>
            <a:endParaRPr lang="th-TH" sz="3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26612978"/>
              </p:ext>
            </p:extLst>
          </p:nvPr>
        </p:nvGraphicFramePr>
        <p:xfrm>
          <a:off x="1259632" y="1628800"/>
          <a:ext cx="655272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A0D0-4417-4E99-A887-A19F20E42138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424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Unmet Needs</a:t>
            </a:r>
            <a:endParaRPr lang="th-TH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9639" y="682681"/>
            <a:ext cx="7234262" cy="556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A86F-8507-4CF6-82CD-B93082DD59C3}" type="slidenum">
              <a:rPr lang="th-TH" smtClean="0"/>
              <a:pPr/>
              <a:t>40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6274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r>
              <a:rPr lang="en-US" dirty="0" smtClean="0"/>
              <a:t>Shared value – Case study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CB4A-4369-46E1-8BFD-0B6E2F46B929}" type="slidenum">
              <a:rPr lang="th-TH" smtClean="0"/>
              <a:pPr/>
              <a:t>41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738219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57390" y="0"/>
            <a:ext cx="6786610" cy="78579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th-TH" dirty="0" smtClean="0"/>
              <a:t>ทบทวนกรอบของผลิตภัณฑ์และการตลาด</a:t>
            </a:r>
            <a:endParaRPr lang="th-TH" dirty="0"/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0" y="1"/>
            <a:ext cx="2428860" cy="78579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Reconceiving</a:t>
            </a:r>
            <a:r>
              <a:rPr lang="en-US" sz="2000" dirty="0" smtClean="0"/>
              <a:t> Products &amp; Markets</a:t>
            </a:r>
            <a:endParaRPr lang="th-TH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428728" y="785794"/>
            <a:ext cx="607223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Mobile banking services</a:t>
            </a:r>
            <a:endParaRPr lang="th-TH" dirty="0"/>
          </a:p>
        </p:txBody>
      </p:sp>
      <p:pic>
        <p:nvPicPr>
          <p:cNvPr id="13316" name="Picture 4" descr="http://static.guim.co.uk/sys-images/Guardian/Pix/pictures/2013/2/7/1360245984456/Vodafone-shop-London-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1"/>
            <a:ext cx="4738658" cy="242889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3786190"/>
            <a:ext cx="48577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Vodafone’s M-PESA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ในเคนยา นำเอารายจากการบริการกับประชาชน ที่ใช้บริการ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Mobile banking services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ซึ่งมีจำนวน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10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ล้านคน (ในขณะนั้น) ไปเป็นค่าใช้จ่ายเพื่อการรายงานข้อมูลเกี่ยวกับสภาพดินฟ้าอากาศ ราคาพืชผล และให้คำปรึกษากับเกษตรกรในเคนยา จำนวน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ล้านคน ทำให้เกษตรกรสามารถใช้ข้อมูลข่าวสารประกอบการผลิตและมีรายได้เพิ่มขึ้นจากเดิม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60 %  </a:t>
            </a:r>
            <a:r>
              <a:rPr lang="en-US" sz="2000" i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000" i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การตลาดเพื่อคนจน –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โครงการดังกล่าวดำเนินการติดต่อกันมา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ปีแล้ว ค่าใช้จ่ายในโครงการนี้ร่วมเป็นเงินแล้วเทียบเป็นมูลค่าเป็น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11 % GDP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ของเคนยา</a:t>
            </a:r>
          </a:p>
        </p:txBody>
      </p:sp>
      <p:sp>
        <p:nvSpPr>
          <p:cNvPr id="10" name="ลูกศรขวา 9"/>
          <p:cNvSpPr/>
          <p:nvPr/>
        </p:nvSpPr>
        <p:spPr>
          <a:xfrm>
            <a:off x="4929190" y="1714488"/>
            <a:ext cx="285752" cy="16430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คำบรรยายภาพแบบเมฆ 10"/>
          <p:cNvSpPr/>
          <p:nvPr/>
        </p:nvSpPr>
        <p:spPr>
          <a:xfrm>
            <a:off x="5429256" y="1571612"/>
            <a:ext cx="2786082" cy="1428760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ข้อมูลข่าวสาร /คำปรึกษา</a:t>
            </a:r>
            <a:endParaRPr lang="th-TH" dirty="0"/>
          </a:p>
        </p:txBody>
      </p:sp>
      <p:sp>
        <p:nvSpPr>
          <p:cNvPr id="13318" name="AutoShape 6" descr="http://image.dek-d.com/contentimg/pay_2/Irrigation_Image.jpg"/>
          <p:cNvSpPr>
            <a:spLocks noChangeAspect="1" noChangeArrowheads="1"/>
          </p:cNvSpPr>
          <p:nvPr/>
        </p:nvSpPr>
        <p:spPr bwMode="auto">
          <a:xfrm>
            <a:off x="190500" y="-2492375"/>
            <a:ext cx="4838700" cy="3419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3322" name="Picture 10" descr="http://www.globalenvision.org/files/kenya%20planting%20crop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929066"/>
            <a:ext cx="3378814" cy="2270564"/>
          </a:xfrm>
          <a:prstGeom prst="rect">
            <a:avLst/>
          </a:prstGeom>
          <a:noFill/>
        </p:spPr>
      </p:pic>
      <p:sp>
        <p:nvSpPr>
          <p:cNvPr id="15" name="ลูกศรขวา 14"/>
          <p:cNvSpPr/>
          <p:nvPr/>
        </p:nvSpPr>
        <p:spPr>
          <a:xfrm rot="5400000">
            <a:off x="6850299" y="2722337"/>
            <a:ext cx="285752" cy="15562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ตัวยึดหมายเลขภาพนิ่ง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A86F-8507-4CF6-82CD-B93082DD59C3}" type="slidenum">
              <a:rPr lang="th-TH" smtClean="0"/>
              <a:pPr/>
              <a:t>42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63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57390" y="0"/>
            <a:ext cx="6786610" cy="78579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th-TH" dirty="0" smtClean="0"/>
              <a:t>เปลี่ยนนิยามเกี่ยวกับการผลิต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1428728" y="785794"/>
            <a:ext cx="607223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Greenhouse gases - Wall-Mart</a:t>
            </a:r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786190"/>
            <a:ext cx="4857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Wall-Mart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นำเอาข้อมูลเกี่ยวกับการบรรจุ /เส้นทาง/ระยะทางการขนส่งสินค้าและปรับปรุงกระบวนการจัดซื้อ จัดส่งให้สอดคล้องกันใหม่ สามารถลดระยะทางลงไปได้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100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ล้านไมล์ (เปรียบเทียบกับปี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2009)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ลดค่าใช้จ่ายลงไป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200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ล้านเหรียญสหรัฐ พร้อมกับสามารถส่งสินค้าได้มากกว่าเดิม</a:t>
            </a:r>
          </a:p>
          <a:p>
            <a:pPr algn="thaiDist"/>
            <a:endParaRPr lang="th-TH" sz="20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มากไปกว่านั้น การทบทวนข้อมูลตาม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Value chain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นี้ จะนำไปสู่การค้นพบการอยู่ร่วมกับ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Supplier / Customer / Community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อย่างยั่งยืนอีกด้วย</a:t>
            </a:r>
          </a:p>
        </p:txBody>
      </p:sp>
      <p:sp>
        <p:nvSpPr>
          <p:cNvPr id="10" name="ลูกศรขวา 9"/>
          <p:cNvSpPr/>
          <p:nvPr/>
        </p:nvSpPr>
        <p:spPr>
          <a:xfrm>
            <a:off x="4929190" y="1714488"/>
            <a:ext cx="285752" cy="135732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318" name="AutoShape 6" descr="http://image.dek-d.com/contentimg/pay_2/Irrigation_Image.jpg"/>
          <p:cNvSpPr>
            <a:spLocks noChangeAspect="1" noChangeArrowheads="1"/>
          </p:cNvSpPr>
          <p:nvPr/>
        </p:nvSpPr>
        <p:spPr bwMode="auto">
          <a:xfrm>
            <a:off x="190500" y="-2492375"/>
            <a:ext cx="4838700" cy="3419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5" name="ลูกศรขวา 14"/>
          <p:cNvSpPr/>
          <p:nvPr/>
        </p:nvSpPr>
        <p:spPr>
          <a:xfrm rot="5400000">
            <a:off x="6786578" y="2714620"/>
            <a:ext cx="285752" cy="128588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มุมมน 11"/>
          <p:cNvSpPr/>
          <p:nvPr/>
        </p:nvSpPr>
        <p:spPr>
          <a:xfrm>
            <a:off x="0" y="0"/>
            <a:ext cx="2571736" cy="78579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Redefining Productivity in the value chain</a:t>
            </a:r>
            <a:endParaRPr lang="th-TH" sz="1800" dirty="0"/>
          </a:p>
        </p:txBody>
      </p:sp>
      <p:pic>
        <p:nvPicPr>
          <p:cNvPr id="87042" name="Picture 2" descr="http://www.tft.ucla.edu/mediascape/archive/volume01/number01/reviews/aquino_images/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4819621" cy="2524125"/>
          </a:xfrm>
          <a:prstGeom prst="rect">
            <a:avLst/>
          </a:prstGeom>
          <a:noFill/>
        </p:spPr>
      </p:pic>
      <p:sp>
        <p:nvSpPr>
          <p:cNvPr id="14" name="ตัดมุมสี่เหลี่ยมด้านทแยงมุม 13"/>
          <p:cNvSpPr/>
          <p:nvPr/>
        </p:nvSpPr>
        <p:spPr>
          <a:xfrm>
            <a:off x="5500694" y="1785926"/>
            <a:ext cx="2643206" cy="1214446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Rerouting + Value chain</a:t>
            </a:r>
            <a:endParaRPr lang="th-TH" dirty="0"/>
          </a:p>
        </p:txBody>
      </p:sp>
      <p:sp>
        <p:nvSpPr>
          <p:cNvPr id="16" name="วงรี 15"/>
          <p:cNvSpPr/>
          <p:nvPr/>
        </p:nvSpPr>
        <p:spPr>
          <a:xfrm>
            <a:off x="5357818" y="3643314"/>
            <a:ext cx="2857520" cy="25003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Greenhouse gases</a:t>
            </a:r>
            <a:endParaRPr lang="th-TH" dirty="0"/>
          </a:p>
        </p:txBody>
      </p:sp>
      <p:sp>
        <p:nvSpPr>
          <p:cNvPr id="13" name="ตัวยึดหมายเลขภาพนิ่ง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A86F-8507-4CF6-82CD-B93082DD59C3}" type="slidenum">
              <a:rPr lang="th-TH" smtClean="0"/>
              <a:pPr/>
              <a:t>43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098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57390" y="0"/>
            <a:ext cx="6786610" cy="78579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th-TH" dirty="0" smtClean="0"/>
              <a:t>เปลี่ยนนิยามเกี่ยวกับการผลิต</a:t>
            </a:r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857628"/>
            <a:ext cx="48577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Dow Chemical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ลดการใช้น้ำดิบในโรงงานลงทุกโรงงาน ลดลงไปได้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พันล้านแกลลอน เปรียบเทียบเป็นการใช้น้ำดิบสำหรับการอุปโภค /บริโภคของคนในสหรัฐอเมริกา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40,000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คน </a:t>
            </a:r>
          </a:p>
          <a:p>
            <a:pPr algn="thaiDist"/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หากรัฐจะต้องลงทุนไปเพื่อจัดหาน้ำดิบจำนวนนี้มาใช้ จะต้องใช้งบประมาณเพื่อการนี้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ล้านเหรียญสหรัฐ</a:t>
            </a:r>
          </a:p>
        </p:txBody>
      </p:sp>
      <p:sp>
        <p:nvSpPr>
          <p:cNvPr id="10" name="ลูกศรขวา 9"/>
          <p:cNvSpPr/>
          <p:nvPr/>
        </p:nvSpPr>
        <p:spPr>
          <a:xfrm>
            <a:off x="4857752" y="1643050"/>
            <a:ext cx="357190" cy="18573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318" name="AutoShape 6" descr="http://image.dek-d.com/contentimg/pay_2/Irrigation_Image.jpg"/>
          <p:cNvSpPr>
            <a:spLocks noChangeAspect="1" noChangeArrowheads="1"/>
          </p:cNvSpPr>
          <p:nvPr/>
        </p:nvSpPr>
        <p:spPr bwMode="auto">
          <a:xfrm>
            <a:off x="190500" y="-2492375"/>
            <a:ext cx="4838700" cy="3419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5" name="ลูกศรขวา 14"/>
          <p:cNvSpPr/>
          <p:nvPr/>
        </p:nvSpPr>
        <p:spPr>
          <a:xfrm rot="5400000">
            <a:off x="6715140" y="2285992"/>
            <a:ext cx="285752" cy="20002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มุมมน 11"/>
          <p:cNvSpPr/>
          <p:nvPr/>
        </p:nvSpPr>
        <p:spPr>
          <a:xfrm>
            <a:off x="0" y="0"/>
            <a:ext cx="2571736" cy="78579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Redefining Productivity in the value chain</a:t>
            </a:r>
            <a:endParaRPr lang="th-TH" sz="1800" dirty="0"/>
          </a:p>
        </p:txBody>
      </p:sp>
      <p:sp>
        <p:nvSpPr>
          <p:cNvPr id="14" name="ตัดมุมสี่เหลี่ยมด้านทแยงมุม 13"/>
          <p:cNvSpPr/>
          <p:nvPr/>
        </p:nvSpPr>
        <p:spPr>
          <a:xfrm>
            <a:off x="5500694" y="1785926"/>
            <a:ext cx="2643206" cy="1214446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Decreasing</a:t>
            </a:r>
            <a:endParaRPr lang="th-TH" dirty="0"/>
          </a:p>
        </p:txBody>
      </p:sp>
      <p:sp>
        <p:nvSpPr>
          <p:cNvPr id="16" name="วงรี 15"/>
          <p:cNvSpPr/>
          <p:nvPr/>
        </p:nvSpPr>
        <p:spPr>
          <a:xfrm>
            <a:off x="5357818" y="3643314"/>
            <a:ext cx="2857520" cy="25003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การประหยัดทรัพยากรน้ำ / การจัดการอรรถประโยชน์ /ประหยัดงบประมาณของรัฐ (โดยเปรียบเทียบ)</a:t>
            </a:r>
            <a:endParaRPr lang="th-TH" sz="2400" dirty="0"/>
          </a:p>
        </p:txBody>
      </p:sp>
      <p:pic>
        <p:nvPicPr>
          <p:cNvPr id="88066" name="Picture 2" descr="http://solyakmarketing.com/Blog/wp-content/uploads/2012/10/7_dow-chemic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83448"/>
            <a:ext cx="4714876" cy="275034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643042" y="785794"/>
            <a:ext cx="607223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 R</a:t>
            </a:r>
            <a:endParaRPr lang="th-TH" dirty="0"/>
          </a:p>
        </p:txBody>
      </p:sp>
      <p:sp>
        <p:nvSpPr>
          <p:cNvPr id="17" name="ตัวยึดหมายเลขภาพนิ่ง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A86F-8507-4CF6-82CD-B93082DD59C3}" type="slidenum">
              <a:rPr lang="th-TH" smtClean="0"/>
              <a:pPr/>
              <a:t>44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74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57390" y="0"/>
            <a:ext cx="6786610" cy="78579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th-TH" dirty="0" smtClean="0"/>
              <a:t>เปลี่ยนนิยามเกี่ยวกับการผลิต</a:t>
            </a:r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000504"/>
            <a:ext cx="48577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000" dirty="0" smtClean="0">
                <a:latin typeface="TH SarabunPSK" pitchFamily="34" charset="-34"/>
                <a:ea typeface="Arial Unicode MS" pitchFamily="34" charset="-128"/>
                <a:cs typeface="TH SarabunPSK" pitchFamily="34" charset="-34"/>
              </a:rPr>
              <a:t>India’s Jain Irrigation </a:t>
            </a:r>
            <a:r>
              <a:rPr lang="th-TH" sz="2000" dirty="0" smtClean="0">
                <a:latin typeface="TH SarabunPSK" pitchFamily="34" charset="-34"/>
                <a:ea typeface="Arial Unicode MS" pitchFamily="34" charset="-128"/>
                <a:cs typeface="TH SarabunPSK" pitchFamily="34" charset="-34"/>
              </a:rPr>
              <a:t>ของอินเดียนำเอาเทคโนโลยีชลประทานแบบระบบน้ำหยด มาใช้เป็นระบบของการจัดการน้ำสำหรับการจัดการเกษตร เป็นการสร้างสรรค์นวัตกรรมของระบบน้ำ</a:t>
            </a:r>
            <a:endParaRPr lang="en-US" sz="2000" dirty="0" smtClean="0">
              <a:latin typeface="TH SarabunPSK" pitchFamily="34" charset="-34"/>
              <a:ea typeface="Arial Unicode MS" pitchFamily="34" charset="-128"/>
              <a:cs typeface="TH SarabunPSK" pitchFamily="34" charset="-34"/>
            </a:endParaRPr>
          </a:p>
          <a:p>
            <a:pPr algn="thaiDist"/>
            <a:endParaRPr lang="en-US" sz="2000" dirty="0" smtClean="0">
              <a:latin typeface="TH SarabunPSK" pitchFamily="34" charset="-34"/>
              <a:ea typeface="Arial Unicode MS" pitchFamily="34" charset="-128"/>
              <a:cs typeface="TH SarabunPSK" pitchFamily="34" charset="-34"/>
            </a:endParaRPr>
          </a:p>
          <a:p>
            <a:pPr algn="thaiDist"/>
            <a:r>
              <a:rPr lang="en-US" sz="2400" dirty="0" smtClean="0">
                <a:latin typeface="TH SarabunPSK" pitchFamily="34" charset="-34"/>
                <a:ea typeface="Arial Unicode MS" pitchFamily="34" charset="-128"/>
                <a:cs typeface="TH SarabunPSK" pitchFamily="34" charset="-34"/>
              </a:rPr>
              <a:t>India’s Jain Irrigation </a:t>
            </a:r>
            <a:r>
              <a:rPr lang="th-TH" sz="2400" dirty="0" smtClean="0">
                <a:latin typeface="TH SarabunPSK" pitchFamily="34" charset="-34"/>
                <a:ea typeface="Arial Unicode MS" pitchFamily="34" charset="-128"/>
                <a:cs typeface="TH SarabunPSK" pitchFamily="34" charset="-34"/>
              </a:rPr>
              <a:t>มีรายได้ขยายตัวมากถึง </a:t>
            </a:r>
            <a:r>
              <a:rPr lang="en-US" sz="2400" dirty="0" smtClean="0">
                <a:latin typeface="TH SarabunPSK" pitchFamily="34" charset="-34"/>
                <a:ea typeface="Arial Unicode MS" pitchFamily="34" charset="-128"/>
                <a:cs typeface="TH SarabunPSK" pitchFamily="34" charset="-34"/>
              </a:rPr>
              <a:t>41 % </a:t>
            </a:r>
            <a:r>
              <a:rPr lang="th-TH" sz="2400" dirty="0" smtClean="0">
                <a:latin typeface="TH SarabunPSK" pitchFamily="34" charset="-34"/>
                <a:ea typeface="Arial Unicode MS" pitchFamily="34" charset="-128"/>
                <a:cs typeface="TH SarabunPSK" pitchFamily="34" charset="-34"/>
              </a:rPr>
              <a:t>ใน </a:t>
            </a:r>
            <a:r>
              <a:rPr lang="en-US" sz="2400" dirty="0" smtClean="0">
                <a:latin typeface="TH SarabunPSK" pitchFamily="34" charset="-34"/>
                <a:ea typeface="Arial Unicode MS" pitchFamily="34" charset="-128"/>
                <a:cs typeface="TH SarabunPSK" pitchFamily="34" charset="-34"/>
              </a:rPr>
              <a:t>5 </a:t>
            </a:r>
            <a:r>
              <a:rPr lang="th-TH" sz="2400" dirty="0" smtClean="0">
                <a:latin typeface="TH SarabunPSK" pitchFamily="34" charset="-34"/>
                <a:ea typeface="Arial Unicode MS" pitchFamily="34" charset="-128"/>
                <a:cs typeface="TH SarabunPSK" pitchFamily="34" charset="-34"/>
              </a:rPr>
              <a:t>ปีแรกที่เริ่มต้น</a:t>
            </a:r>
          </a:p>
        </p:txBody>
      </p:sp>
      <p:sp>
        <p:nvSpPr>
          <p:cNvPr id="10" name="ลูกศรขวา 9"/>
          <p:cNvSpPr/>
          <p:nvPr/>
        </p:nvSpPr>
        <p:spPr>
          <a:xfrm>
            <a:off x="4857752" y="1500174"/>
            <a:ext cx="357190" cy="221457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318" name="AutoShape 6" descr="http://image.dek-d.com/contentimg/pay_2/Irrigation_Image.jpg"/>
          <p:cNvSpPr>
            <a:spLocks noChangeAspect="1" noChangeArrowheads="1"/>
          </p:cNvSpPr>
          <p:nvPr/>
        </p:nvSpPr>
        <p:spPr bwMode="auto">
          <a:xfrm>
            <a:off x="190500" y="-2492375"/>
            <a:ext cx="4838700" cy="3419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5" name="ลูกศรขวา 14"/>
          <p:cNvSpPr/>
          <p:nvPr/>
        </p:nvSpPr>
        <p:spPr>
          <a:xfrm rot="5400000">
            <a:off x="6679421" y="2178835"/>
            <a:ext cx="285752" cy="221457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มุมมน 11"/>
          <p:cNvSpPr/>
          <p:nvPr/>
        </p:nvSpPr>
        <p:spPr>
          <a:xfrm>
            <a:off x="0" y="0"/>
            <a:ext cx="2571736" cy="78579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Redefining Productivity in the value chain</a:t>
            </a:r>
            <a:endParaRPr lang="th-TH" sz="1800" dirty="0"/>
          </a:p>
        </p:txBody>
      </p:sp>
      <p:sp>
        <p:nvSpPr>
          <p:cNvPr id="14" name="ตัดมุมสี่เหลี่ยมด้านทแยงมุม 13"/>
          <p:cNvSpPr/>
          <p:nvPr/>
        </p:nvSpPr>
        <p:spPr>
          <a:xfrm>
            <a:off x="5500694" y="1785926"/>
            <a:ext cx="2643206" cy="1214446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Innovation</a:t>
            </a:r>
            <a:endParaRPr lang="th-TH" dirty="0"/>
          </a:p>
        </p:txBody>
      </p:sp>
      <p:sp>
        <p:nvSpPr>
          <p:cNvPr id="16" name="วงรี 15"/>
          <p:cNvSpPr/>
          <p:nvPr/>
        </p:nvSpPr>
        <p:spPr>
          <a:xfrm>
            <a:off x="5357818" y="3643314"/>
            <a:ext cx="2857520" cy="25003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สร้างผลผลิต/เศรษฐกิจจากเกษตรกรรม /ประหยัดน้ำ / รายได้ของบริษัทเพิ่มขึ้น</a:t>
            </a:r>
            <a:endParaRPr lang="th-TH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643042" y="785794"/>
            <a:ext cx="607223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Product</a:t>
            </a:r>
            <a:endParaRPr lang="th-TH" dirty="0"/>
          </a:p>
        </p:txBody>
      </p:sp>
      <p:pic>
        <p:nvPicPr>
          <p:cNvPr id="89090" name="Picture 2" descr="http://www.greenprophet.com/wp-content/uploads/2012/05/naandanjaim-sprinkl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4714844" cy="2619092"/>
          </a:xfrm>
          <a:prstGeom prst="rect">
            <a:avLst/>
          </a:prstGeom>
          <a:noFill/>
        </p:spPr>
      </p:pic>
      <p:sp>
        <p:nvSpPr>
          <p:cNvPr id="17" name="ตัวยึดหมายเลขภาพนิ่ง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A86F-8507-4CF6-82CD-B93082DD59C3}" type="slidenum">
              <a:rPr lang="th-TH" smtClean="0"/>
              <a:pPr/>
              <a:t>45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374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1785918" y="0"/>
            <a:ext cx="7358082" cy="9286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การประกอบการเพื่อสังคม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0" y="0"/>
            <a:ext cx="2928926" cy="9144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Social </a:t>
            </a:r>
            <a:r>
              <a:rPr lang="en-US" sz="2000" dirty="0" smtClean="0"/>
              <a:t>entrepreneurs</a:t>
            </a:r>
            <a:endParaRPr lang="th-TH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643042" y="785794"/>
            <a:ext cx="607223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Manufactory &amp; Transportation</a:t>
            </a:r>
            <a:endParaRPr lang="th-TH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357694"/>
            <a:ext cx="4857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000" dirty="0" err="1" smtClean="0">
                <a:latin typeface="TH SarabunPSK" pitchFamily="34" charset="-34"/>
                <a:cs typeface="TH SarabunPSK" pitchFamily="34" charset="-34"/>
              </a:rPr>
              <a:t>Olam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 International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ผู้นำในการผลิตมะม่วง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หิมพานต์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ที่เดิมขนส่งวัตถุดิบจากทวีป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อาฟ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ริกาไปยังส่งโรงงานในทวีปเอเชีย โดย </a:t>
            </a:r>
            <a:r>
              <a:rPr lang="en-US" sz="2000" dirty="0" err="1" smtClean="0">
                <a:latin typeface="TH SarabunPSK" pitchFamily="34" charset="-34"/>
                <a:cs typeface="TH SarabunPSK" pitchFamily="34" charset="-34"/>
              </a:rPr>
              <a:t>Olam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สร้างโรงงานแทนซาเนีย โมซัม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บิค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ไนจีเรีย และไอวอรีโคสต์ แล้วฝึกอบรมคนงานขึ้นใหม่ สร้างระบบเศรษฐกิจขึ้นใหม่ เกิดการจ้างงานขึ้นใหม่ใน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อาฟ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ริกา จำนวน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17,000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อัตรา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95%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เป็นสตรี  รวมทั้งยังมีการจ้างงานทางอ้อมในพื้นที่ชนบทอีกส่วนหนึ่งด้วย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ลูกศรขวา 12"/>
          <p:cNvSpPr/>
          <p:nvPr/>
        </p:nvSpPr>
        <p:spPr>
          <a:xfrm>
            <a:off x="4929190" y="1857364"/>
            <a:ext cx="285752" cy="19288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ลูกศรขวา 13"/>
          <p:cNvSpPr/>
          <p:nvPr/>
        </p:nvSpPr>
        <p:spPr>
          <a:xfrm rot="5400000">
            <a:off x="6607983" y="2178835"/>
            <a:ext cx="428628" cy="235745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ตัดมุมสี่เหลี่ยมด้านทแยงมุม 14"/>
          <p:cNvSpPr/>
          <p:nvPr/>
        </p:nvSpPr>
        <p:spPr>
          <a:xfrm>
            <a:off x="5500694" y="1785926"/>
            <a:ext cx="2643206" cy="1214446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economy</a:t>
            </a:r>
            <a:endParaRPr lang="th-TH" dirty="0"/>
          </a:p>
        </p:txBody>
      </p:sp>
      <p:sp>
        <p:nvSpPr>
          <p:cNvPr id="17" name="สี่เหลี่ยมมุมมน 16"/>
          <p:cNvSpPr/>
          <p:nvPr/>
        </p:nvSpPr>
        <p:spPr>
          <a:xfrm>
            <a:off x="5572132" y="3714752"/>
            <a:ext cx="2500330" cy="23574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Olam</a:t>
            </a:r>
            <a:r>
              <a:rPr lang="en-US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ลดค่าใช้จ่ายการขนส่งและกระบวนการผลิตลง </a:t>
            </a:r>
            <a:r>
              <a:rPr lang="en-US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25 % </a:t>
            </a:r>
            <a:r>
              <a:rPr lang="th-TH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นอกจากนั้นยัง ลดการปล่อย </a:t>
            </a:r>
            <a:r>
              <a:rPr lang="en-US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carbon emission </a:t>
            </a:r>
            <a:r>
              <a:rPr lang="th-TH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ลงไปด้วย</a:t>
            </a:r>
            <a:endParaRPr lang="th-TH" sz="2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357298"/>
            <a:ext cx="4857751" cy="301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929190" y="1357298"/>
            <a:ext cx="3089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เปลี่ยนการขนส่งวัตถุดิบเป็นขนส่งผลิตภัณฑ์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A86F-8507-4CF6-82CD-B93082DD59C3}" type="slidenum">
              <a:rPr lang="th-TH" smtClean="0"/>
              <a:pPr/>
              <a:t>46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348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786050" y="0"/>
            <a:ext cx="5643602" cy="92867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Kenya flower industries</a:t>
            </a:r>
            <a:endParaRPr lang="th-TH" dirty="0"/>
          </a:p>
        </p:txBody>
      </p:sp>
      <p:graphicFrame>
        <p:nvGraphicFramePr>
          <p:cNvPr id="5" name="ตัวยึดเนื้อหา 4"/>
          <p:cNvGraphicFramePr>
            <a:graphicFrameLocks noGrp="1"/>
          </p:cNvGraphicFramePr>
          <p:nvPr>
            <p:ph idx="1"/>
          </p:nvPr>
        </p:nvGraphicFramePr>
        <p:xfrm>
          <a:off x="500034" y="1142984"/>
          <a:ext cx="1900222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สี่เหลี่ยมมุมมน 3"/>
          <p:cNvSpPr/>
          <p:nvPr/>
        </p:nvSpPr>
        <p:spPr>
          <a:xfrm>
            <a:off x="2571736" y="3214686"/>
            <a:ext cx="1785950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Flower Farming</a:t>
            </a:r>
            <a:endParaRPr lang="th-TH" sz="2400" dirty="0"/>
          </a:p>
        </p:txBody>
      </p:sp>
      <p:graphicFrame>
        <p:nvGraphicFramePr>
          <p:cNvPr id="6" name="ตัวยึดเนื้อหา 4"/>
          <p:cNvGraphicFramePr>
            <a:graphicFrameLocks/>
          </p:cNvGraphicFramePr>
          <p:nvPr/>
        </p:nvGraphicFramePr>
        <p:xfrm>
          <a:off x="6429388" y="1214422"/>
          <a:ext cx="1900222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สี่เหลี่ยมมุมมน 6"/>
          <p:cNvSpPr/>
          <p:nvPr/>
        </p:nvSpPr>
        <p:spPr>
          <a:xfrm>
            <a:off x="4500562" y="3214686"/>
            <a:ext cx="1928826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Post-Harvest Handling Transport to Market</a:t>
            </a:r>
            <a:endParaRPr lang="th-TH" sz="1600" dirty="0"/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2571736" y="1500174"/>
            <a:ext cx="3786214" cy="15573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Horticultural Agencies, NGOs &amp; Industry Associations</a:t>
            </a:r>
            <a:endParaRPr lang="th-TH" sz="2400" dirty="0">
              <a:solidFill>
                <a:schemeClr val="tx1"/>
              </a:solidFill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2500298" y="4286256"/>
            <a:ext cx="2857520" cy="14287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Education, Research &amp; Quality Standard Organizations</a:t>
            </a:r>
            <a:endParaRPr lang="th-TH" sz="2400" dirty="0">
              <a:solidFill>
                <a:schemeClr val="tx1"/>
              </a:solidFill>
            </a:endParaRPr>
          </a:p>
        </p:txBody>
      </p:sp>
      <p:sp>
        <p:nvSpPr>
          <p:cNvPr id="10" name="สี่เหลี่ยมมุมมน 9"/>
          <p:cNvSpPr/>
          <p:nvPr/>
        </p:nvSpPr>
        <p:spPr>
          <a:xfrm>
            <a:off x="5500694" y="4286256"/>
            <a:ext cx="1000132" cy="142876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Tourism Cluster</a:t>
            </a:r>
            <a:endParaRPr lang="th-TH" sz="1600" dirty="0">
              <a:solidFill>
                <a:schemeClr val="bg1"/>
              </a:solidFill>
            </a:endParaRPr>
          </a:p>
        </p:txBody>
      </p:sp>
      <p:sp>
        <p:nvSpPr>
          <p:cNvPr id="11" name="ตัวยึดหมายเลขภาพนิ่ง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A86F-8507-4CF6-82CD-B93082DD59C3}" type="slidenum">
              <a:rPr lang="th-TH" smtClean="0"/>
              <a:pPr/>
              <a:t>47</a:t>
            </a:fld>
            <a:endParaRPr lang="th-TH"/>
          </a:p>
        </p:txBody>
      </p:sp>
      <p:sp>
        <p:nvSpPr>
          <p:cNvPr id="13" name="สี่เหลี่ยมมุมมน 12"/>
          <p:cNvSpPr/>
          <p:nvPr/>
        </p:nvSpPr>
        <p:spPr>
          <a:xfrm>
            <a:off x="0" y="0"/>
            <a:ext cx="2928926" cy="9144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New Business + Cluster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399734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1785918" y="0"/>
            <a:ext cx="7358082" cy="9286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การประกอบการเพื่อสังคม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0" y="0"/>
            <a:ext cx="2928926" cy="9144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Social </a:t>
            </a:r>
            <a:r>
              <a:rPr lang="en-US" sz="2000" dirty="0" smtClean="0"/>
              <a:t>entrepreneurs</a:t>
            </a:r>
            <a:endParaRPr lang="th-TH" sz="2000" dirty="0"/>
          </a:p>
        </p:txBody>
      </p:sp>
      <p:pic>
        <p:nvPicPr>
          <p:cNvPr id="10242" name="Picture 2" descr="http://www.pardaphash.com/uploads/images/660/Hindustan-Unilever-812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4500562" cy="321467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643042" y="785794"/>
            <a:ext cx="607223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Project </a:t>
            </a:r>
            <a:r>
              <a:rPr lang="en-US" dirty="0" err="1" smtClean="0"/>
              <a:t>Shakti</a:t>
            </a:r>
            <a:endParaRPr lang="th-TH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500570"/>
            <a:ext cx="4857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Project </a:t>
            </a:r>
            <a:r>
              <a:rPr lang="en-US" sz="2000" dirty="0" err="1" smtClean="0">
                <a:latin typeface="TH SarabunPSK" pitchFamily="34" charset="-34"/>
                <a:cs typeface="TH SarabunPSK" pitchFamily="34" charset="-34"/>
              </a:rPr>
              <a:t>Shakti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ซึ่งเป็นโครงการในระดับครัวเรือน โดยมุ่งที่จะสร้างสตรียากจนให้เป็นผู้ประกอบการ โครงการดังกล่าวมีสตรีเข้าร่วมในช่วงเริ่มต้น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2,000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คน โดยที่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Unilever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เป็นผู้จัดหา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microcredit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จัดการฝึกอบรม จนสามารถโครงการต่างๆขึ้นเป็นการประกอบการมากถึง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45,000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โครงการ ครอบคลุมพื้นที่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100,000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หมู่บ้าน ใน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15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มลรัฐของอินเดีย 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ลูกศรขวา 12"/>
          <p:cNvSpPr/>
          <p:nvPr/>
        </p:nvSpPr>
        <p:spPr>
          <a:xfrm>
            <a:off x="4857752" y="1643050"/>
            <a:ext cx="357190" cy="17859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ลูกศรขวา 13"/>
          <p:cNvSpPr/>
          <p:nvPr/>
        </p:nvSpPr>
        <p:spPr>
          <a:xfrm rot="5400000">
            <a:off x="6643702" y="2214554"/>
            <a:ext cx="285752" cy="21431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ตัดมุมสี่เหลี่ยมด้านทแยงมุม 14"/>
          <p:cNvSpPr/>
          <p:nvPr/>
        </p:nvSpPr>
        <p:spPr>
          <a:xfrm>
            <a:off x="5500694" y="1785926"/>
            <a:ext cx="2643206" cy="1214446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Microcredit / new consumer</a:t>
            </a:r>
            <a:endParaRPr lang="th-TH" dirty="0"/>
          </a:p>
        </p:txBody>
      </p:sp>
      <p:sp>
        <p:nvSpPr>
          <p:cNvPr id="17" name="สี่เหลี่ยมมุมมน 16"/>
          <p:cNvSpPr/>
          <p:nvPr/>
        </p:nvSpPr>
        <p:spPr>
          <a:xfrm>
            <a:off x="5572132" y="3714752"/>
            <a:ext cx="2500330" cy="23574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สร้างงานสตรี / บริษัทมียอดขายจากลูกค้าใหม่ในกลุ่มนี้เพิ่มขึ้น </a:t>
            </a:r>
            <a:r>
              <a:rPr lang="en-US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5 % </a:t>
            </a:r>
            <a:r>
              <a:rPr lang="th-TH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ของยอดขายในอินเดีย </a:t>
            </a:r>
            <a:r>
              <a:rPr lang="th-TH" sz="24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รวมทั้งทำให้สตรีในโครงการมีคุณภาพชีวิตที่ดีขึ้น</a:t>
            </a:r>
            <a:endParaRPr lang="th-TH" sz="24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ตัวยึดหมายเลขภาพนิ่ง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A86F-8507-4CF6-82CD-B93082DD59C3}" type="slidenum">
              <a:rPr lang="th-TH" smtClean="0"/>
              <a:pPr/>
              <a:t>48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615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0"/>
            <a:ext cx="8143932" cy="1071546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 </a:t>
            </a:r>
            <a:r>
              <a:rPr lang="en-US" sz="36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Shakti</a:t>
            </a:r>
            <a:r>
              <a:rPr lang="en-US" sz="3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latin typeface="Bradley Hand ITC" pitchFamily="66" charset="0"/>
              </a:rPr>
              <a:t>Hindustan Unilever Limited</a:t>
            </a:r>
            <a:endParaRPr lang="th-TH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5572164" cy="346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995622" y="1038167"/>
            <a:ext cx="2857520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 smtClean="0">
                <a:latin typeface="TH SarabunPSK" pitchFamily="34" charset="-34"/>
                <a:ea typeface="Arial Unicode MS" pitchFamily="34" charset="-128"/>
                <a:cs typeface="TH SarabunPSK" pitchFamily="34" charset="-34"/>
              </a:rPr>
              <a:t>โครงการพัฒนาอาชีพรายย่อยสำหรับสตรีในครอบครัวยากจนในชนบทอินเดีย</a:t>
            </a:r>
          </a:p>
          <a:p>
            <a:pPr algn="thaiDist"/>
            <a:endParaRPr lang="th-TH" sz="2400" dirty="0">
              <a:latin typeface="TH SarabunPSK" pitchFamily="34" charset="-34"/>
              <a:ea typeface="Arial Unicode MS" pitchFamily="34" charset="-128"/>
              <a:cs typeface="TH SarabunPSK" pitchFamily="34" charset="-34"/>
            </a:endParaRPr>
          </a:p>
          <a:p>
            <a:pPr algn="thaiDist"/>
            <a:r>
              <a:rPr lang="th-TH" sz="2400" dirty="0" smtClean="0">
                <a:latin typeface="TH SarabunPSK" pitchFamily="34" charset="-34"/>
                <a:ea typeface="Arial Unicode MS" pitchFamily="34" charset="-128"/>
                <a:cs typeface="TH SarabunPSK" pitchFamily="34" charset="-34"/>
              </a:rPr>
              <a:t>ขายสินค้าเกี่ยวกับสุขภาพและเครื่องสำอางสำหรับสตรี/รายได้ต่ำ</a:t>
            </a:r>
          </a:p>
          <a:p>
            <a:pPr algn="thaiDist"/>
            <a:endParaRPr lang="th-TH" sz="2400" dirty="0">
              <a:latin typeface="TH SarabunPSK" pitchFamily="34" charset="-34"/>
              <a:ea typeface="Arial Unicode MS" pitchFamily="34" charset="-128"/>
              <a:cs typeface="TH SarabunPSK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FF0000"/>
                </a:solidFill>
                <a:latin typeface="TH SarabunPSK" pitchFamily="34" charset="-34"/>
                <a:ea typeface="Arial Unicode MS" pitchFamily="34" charset="-128"/>
                <a:cs typeface="TH SarabunPSK" pitchFamily="34" charset="-34"/>
              </a:rPr>
              <a:t>สร้างรายได้ </a:t>
            </a:r>
            <a:r>
              <a:rPr lang="en-US" sz="2400" dirty="0" smtClean="0">
                <a:solidFill>
                  <a:srgbClr val="FF0000"/>
                </a:solidFill>
                <a:latin typeface="TH SarabunPSK" pitchFamily="34" charset="-34"/>
                <a:ea typeface="Arial Unicode MS" pitchFamily="34" charset="-128"/>
                <a:cs typeface="TH SarabunPSK" pitchFamily="34" charset="-34"/>
              </a:rPr>
              <a:t>40 – 60 </a:t>
            </a:r>
            <a:r>
              <a:rPr lang="th-TH" sz="2400" dirty="0" smtClean="0">
                <a:solidFill>
                  <a:srgbClr val="FF0000"/>
                </a:solidFill>
                <a:latin typeface="TH SarabunPSK" pitchFamily="34" charset="-34"/>
                <a:ea typeface="Arial Unicode MS" pitchFamily="34" charset="-128"/>
                <a:cs typeface="TH SarabunPSK" pitchFamily="34" charset="-34"/>
              </a:rPr>
              <a:t>ดอลลาร์สหรัฐ /เดือน ซึ่งมากกว่า </a:t>
            </a:r>
            <a:r>
              <a:rPr lang="en-US" sz="2400" dirty="0" smtClean="0">
                <a:solidFill>
                  <a:srgbClr val="FF0000"/>
                </a:solidFill>
                <a:latin typeface="TH SarabunPSK" pitchFamily="34" charset="-34"/>
                <a:ea typeface="Arial Unicode MS" pitchFamily="34" charset="-128"/>
                <a:cs typeface="TH SarabunPSK" pitchFamily="34" charset="-34"/>
              </a:rPr>
              <a:t>2-3 </a:t>
            </a:r>
            <a:r>
              <a:rPr lang="th-TH" sz="2400" dirty="0" smtClean="0">
                <a:solidFill>
                  <a:srgbClr val="FF0000"/>
                </a:solidFill>
                <a:latin typeface="TH SarabunPSK" pitchFamily="34" charset="-34"/>
                <a:ea typeface="Arial Unicode MS" pitchFamily="34" charset="-128"/>
                <a:cs typeface="TH SarabunPSK" pitchFamily="34" charset="-34"/>
              </a:rPr>
              <a:t>เท่าก่อนที่จะเข้าร่วมโครงการ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596" y="4286256"/>
            <a:ext cx="5572164" cy="1446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ความก้าวหน้าปัจจุบัน (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2012</a:t>
            </a:r>
            <a:r>
              <a:rPr lang="th-TH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>
              <a:buFontTx/>
              <a:buChar char="-"/>
            </a:pPr>
            <a:r>
              <a:rPr lang="th-TH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ขยายไปยังผู้ชาย (สามีของสตรีผู้ร่วมโครงการ)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45,000 </a:t>
            </a:r>
            <a:r>
              <a:rPr lang="th-TH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โครงการสตรี / 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26,000 </a:t>
            </a:r>
            <a:r>
              <a:rPr lang="th-TH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โครงการผู้ชาย</a:t>
            </a:r>
          </a:p>
          <a:p>
            <a:pPr>
              <a:buFontTx/>
              <a:buChar char="-"/>
            </a:pPr>
            <a:r>
              <a:rPr lang="th-TH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มีครัวเรือนที่เกี่ยวข้องกับรายได้นี้ 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th-TH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ล้านครัวเรือน</a:t>
            </a:r>
          </a:p>
          <a:p>
            <a:pPr>
              <a:buFontTx/>
              <a:buChar char="-"/>
            </a:pPr>
            <a:r>
              <a:rPr lang="th-TH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มีโอกาสใช้สินค้าที่มีคุณภาพ ถูกสุขอนามัย ฯลฯ</a:t>
            </a:r>
            <a:endParaRPr lang="th-TH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5786454"/>
            <a:ext cx="821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โครงการนี้เริ่มขึ้นในปี ค.ศ. </a:t>
            </a:r>
            <a:r>
              <a:rPr lang="en-US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2000 </a:t>
            </a:r>
            <a:r>
              <a:rPr lang="th-TH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ก่อนหน้านั้น </a:t>
            </a:r>
            <a:r>
              <a:rPr lang="en-US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HUL </a:t>
            </a:r>
            <a:r>
              <a:rPr lang="th-TH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พยายามมาโดยตลอดที่จะสร้างเครือข่ายการตลาดออกไปยังชนบท ไม่ว่าจะเป็น </a:t>
            </a:r>
            <a:r>
              <a:rPr lang="en-US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bullock carts / tractors, bicycles ,rural distributors</a:t>
            </a:r>
            <a:endParaRPr lang="th-TH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D4B28-5BBC-4071-835E-407427AB9885}" type="slidenum">
              <a:rPr lang="th-TH" smtClean="0"/>
              <a:pPr/>
              <a:t>49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1737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SR/CR </a:t>
            </a:r>
            <a:r>
              <a:rPr lang="en-US" dirty="0" smtClean="0"/>
              <a:t> ?</a:t>
            </a:r>
            <a:endParaRPr lang="th-T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115363"/>
              </p:ext>
            </p:extLst>
          </p:nvPr>
        </p:nvGraphicFramePr>
        <p:xfrm>
          <a:off x="179512" y="1340769"/>
          <a:ext cx="850728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A0D0-4417-4E99-A887-A19F20E42138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48314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85918" y="0"/>
            <a:ext cx="7358082" cy="92867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th-TH" dirty="0" smtClean="0"/>
              <a:t>การประกอบการเพื่อสังคม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643174" y="928670"/>
            <a:ext cx="6357982" cy="5197493"/>
          </a:xfrm>
        </p:spPr>
        <p:txBody>
          <a:bodyPr>
            <a:normAutofit fontScale="77500" lnSpcReduction="20000"/>
          </a:bodyPr>
          <a:lstStyle/>
          <a:p>
            <a:pPr algn="thaiDist"/>
            <a:r>
              <a:rPr lang="th-TH" dirty="0" smtClean="0"/>
              <a:t>กรณีการดำเนินธุรกิจกาแฟของ </a:t>
            </a:r>
            <a:r>
              <a:rPr lang="en-US" dirty="0" smtClean="0"/>
              <a:t>Nestle’ </a:t>
            </a:r>
            <a:r>
              <a:rPr lang="th-TH" dirty="0" smtClean="0"/>
              <a:t>เป็นตัวอย่างที่ดีของแนวทางนี้ เพราะธุรกิจดังกล่าวได้ปรับปรุงคุณภาพชีวิตและแก้ไขปัญหาความยากจนของในชนบทของ</a:t>
            </a:r>
            <a:r>
              <a:rPr lang="th-TH" dirty="0" err="1" smtClean="0"/>
              <a:t>อาฟ</a:t>
            </a:r>
            <a:r>
              <a:rPr lang="th-TH" dirty="0" smtClean="0"/>
              <a:t>ริกาและลาตินอเมริกา ซึ่งเป็นที่ที่ </a:t>
            </a:r>
            <a:r>
              <a:rPr lang="en-US" dirty="0" smtClean="0"/>
              <a:t>Nestle’</a:t>
            </a:r>
            <a:r>
              <a:rPr lang="th-TH" dirty="0" smtClean="0"/>
              <a:t> ได้ไปริเริ่มดำเนินการ แต่เดิมนั้นการเพาะปลูกกาแฟในพื้นที่เหล่านี้ต่างตกอยู่ในวังวนของประสิทธิภาพการผลิตที่ต่ำ ไม่มีคุณภาพ และทำลายสิ่งแวดล้อม และสร้างปริมาณของผลผลิตได้น้อย </a:t>
            </a:r>
          </a:p>
          <a:p>
            <a:pPr algn="thaiDist"/>
            <a:r>
              <a:rPr lang="th-TH" dirty="0" smtClean="0"/>
              <a:t>แต่ด้วยโครงการ </a:t>
            </a:r>
            <a:r>
              <a:rPr lang="en-US" dirty="0" smtClean="0"/>
              <a:t>redesigned procurement </a:t>
            </a:r>
            <a:r>
              <a:rPr lang="th-TH" dirty="0" smtClean="0"/>
              <a:t>ของ </a:t>
            </a:r>
            <a:r>
              <a:rPr lang="en-US" dirty="0" smtClean="0"/>
              <a:t>Nestle’ </a:t>
            </a:r>
            <a:r>
              <a:rPr lang="th-TH" dirty="0" smtClean="0"/>
              <a:t>ที่มีการทำงานร่วมกับชุมชน ให้คำปรึกษากับเกษตรกรในภาคปฏิบัติอย่างเข้มข้น </a:t>
            </a:r>
            <a:r>
              <a:rPr lang="th-TH" u="sng" dirty="0" smtClean="0"/>
              <a:t>มีการค้ำประกันเงินกู้ และช่วยสร้างหลักประกันต่างๆไม่ว่าจะเป็นยุ้งฉาง การกำจัดแมลง และปุ๋ย รวมทั้งการประสานมาตรการที่จะผลิตกาแฟเชิงคุณภาพ ณ จุดรับซื้อ โดยจ่ายราคาพิเศษสำหรับผลผลิตของกาแฟที่มีคุณภาพสูงให้เป็นมาตรการกระตุ้นไปในตัว</a:t>
            </a:r>
            <a:r>
              <a:rPr lang="th-TH" dirty="0" smtClean="0"/>
              <a:t> ผลจากการจัดการนี้ได้เพิ่มรายได้ให้กับเกษตรกร ได้จัดการคุณภาพสิ่งแวดล้อมให้ดีขึ้น พร้อมกับ </a:t>
            </a:r>
            <a:r>
              <a:rPr lang="en-US" dirty="0" smtClean="0"/>
              <a:t>Nestle</a:t>
            </a:r>
            <a:r>
              <a:rPr lang="th-TH" dirty="0" smtClean="0"/>
              <a:t> ก็ได้วัตถุดิบเป็นกาแฟที่มีคุณภาพ</a:t>
            </a:r>
          </a:p>
          <a:p>
            <a:pPr algn="thaiDist">
              <a:buNone/>
            </a:pPr>
            <a:endParaRPr lang="en-US" dirty="0" smtClean="0"/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0" y="0"/>
            <a:ext cx="2928926" cy="9144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Social </a:t>
            </a:r>
            <a:r>
              <a:rPr lang="en-US" sz="2000" dirty="0" smtClean="0"/>
              <a:t>entrepreneurs</a:t>
            </a:r>
            <a:endParaRPr lang="th-TH" sz="2000" dirty="0"/>
          </a:p>
        </p:txBody>
      </p:sp>
      <p:pic>
        <p:nvPicPr>
          <p:cNvPr id="11266" name="Picture 2" descr="http://www.nestle.com/asset-library/PublishingImages/CSV/Responsible-Sourcing/CSV12_35_01_x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2928926" cy="1714501"/>
          </a:xfrm>
          <a:prstGeom prst="rect">
            <a:avLst/>
          </a:prstGeom>
          <a:noFill/>
        </p:spPr>
      </p:pic>
      <p:pic>
        <p:nvPicPr>
          <p:cNvPr id="11268" name="Picture 4" descr="https://encrypted-tbn0.gstatic.com/images?q=tbn:ANd9GcQFV1ZrvFSFEt3U6ikU57pEHC5_HEB_X0R5vmk0Co5GXBCsmZn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29132"/>
            <a:ext cx="2920979" cy="1643051"/>
          </a:xfrm>
          <a:prstGeom prst="rect">
            <a:avLst/>
          </a:prstGeom>
          <a:noFill/>
        </p:spPr>
      </p:pic>
      <p:pic>
        <p:nvPicPr>
          <p:cNvPr id="11270" name="Picture 6" descr="http://www.fdbusiness.com/wp-content/uploads/2012/08/NestleVietnamCoffe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43182"/>
            <a:ext cx="2928926" cy="1833555"/>
          </a:xfrm>
          <a:prstGeom prst="rect">
            <a:avLst/>
          </a:prstGeom>
          <a:noFill/>
        </p:spPr>
      </p:pic>
      <p:pic>
        <p:nvPicPr>
          <p:cNvPr id="94210" name="Picture 2" descr="Nestlé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" y="-860425"/>
            <a:ext cx="4143375" cy="466725"/>
          </a:xfrm>
          <a:prstGeom prst="rect">
            <a:avLst/>
          </a:prstGeom>
          <a:noFill/>
        </p:spPr>
      </p:pic>
      <p:pic>
        <p:nvPicPr>
          <p:cNvPr id="94212" name="Picture 4" descr="Nestlé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" y="-860425"/>
            <a:ext cx="4143375" cy="466725"/>
          </a:xfrm>
          <a:prstGeom prst="rect">
            <a:avLst/>
          </a:prstGeom>
          <a:noFill/>
        </p:spPr>
      </p:pic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A86F-8507-4CF6-82CD-B93082DD59C3}" type="slidenum">
              <a:rPr lang="th-TH" smtClean="0"/>
              <a:pPr/>
              <a:t>50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05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A0D0-4417-4E99-A887-A19F20E42138}" type="slidenum">
              <a:rPr lang="th-TH" smtClean="0"/>
              <a:t>51</a:t>
            </a:fld>
            <a:endParaRPr lang="th-TH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479985"/>
            <a:ext cx="587692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515" y="3717032"/>
            <a:ext cx="35433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4883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A0D0-4417-4E99-A887-A19F20E42138}" type="slidenum">
              <a:rPr lang="th-TH" smtClean="0"/>
              <a:t>52</a:t>
            </a:fld>
            <a:endParaRPr lang="th-TH"/>
          </a:p>
        </p:txBody>
      </p:sp>
      <p:pic>
        <p:nvPicPr>
          <p:cNvPr id="10242" name="Picture 2" descr="http://www.timeraiser.biz/_/rsrc/1241032591975/other-social/Image_SRO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196752"/>
            <a:ext cx="8056369" cy="415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5006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5" name="Picture 4" descr="H:\Backup - My Documents\My Pictures\AB8044AB9EC993B7E42D3DF6B094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98" y="1493680"/>
            <a:ext cx="6000792" cy="381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DDB75E-05E6-4424-8CC9-B3FE6A519E71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4500570"/>
            <a:ext cx="7500990" cy="561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sto MT" pitchFamily="18" charset="0"/>
                <a:ea typeface="Arial Unicode MS" pitchFamily="34" charset="-128"/>
                <a:cs typeface="Arial Unicode MS" pitchFamily="34" charset="-128"/>
              </a:rPr>
              <a:t>Thank you for your attention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hlinkClick r:id="rId3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87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Poverty</a:t>
            </a:r>
            <a:endParaRPr lang="th-T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745763"/>
              </p:ext>
            </p:extLst>
          </p:nvPr>
        </p:nvGraphicFramePr>
        <p:xfrm>
          <a:off x="457200" y="1340768"/>
          <a:ext cx="8229600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A0D0-4417-4E99-A887-A19F20E42138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1181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</a:t>
            </a:r>
            <a:endParaRPr lang="th-T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223787"/>
              </p:ext>
            </p:extLst>
          </p:nvPr>
        </p:nvGraphicFramePr>
        <p:xfrm>
          <a:off x="457200" y="1340768"/>
          <a:ext cx="8229600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A0D0-4417-4E99-A887-A19F20E42138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741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การวัดผล </a:t>
            </a:r>
            <a: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การบริหารโครงการ</a:t>
            </a:r>
            <a:b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Evaluation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Project Management</a:t>
            </a:r>
            <a:endParaRPr lang="th-TH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A0D0-4417-4E99-A887-A19F20E42138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6261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A0D0-4417-4E99-A887-A19F20E42138}" type="slidenum">
              <a:rPr lang="th-TH" smtClean="0"/>
              <a:t>9</a:t>
            </a:fld>
            <a:endParaRPr lang="th-TH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7143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dirty="0">
                <a:solidFill>
                  <a:schemeClr val="bg1"/>
                </a:solidFill>
              </a:rPr>
              <a:t>CIPP/</a:t>
            </a:r>
            <a:r>
              <a:rPr lang="en-US" sz="4800" dirty="0">
                <a:solidFill>
                  <a:srgbClr val="FF0000"/>
                </a:solidFill>
              </a:rPr>
              <a:t>CIPPO</a:t>
            </a:r>
            <a:endParaRPr lang="en-US" sz="6000" dirty="0" smtClean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6" name="Picture 2" descr="http://1.bp.blogspot.com/-m7WyI9V8C80/UH361HUSpmI/AAAAAAAAAQ0/27o925dg5OE/s1600/untit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2030864"/>
            <a:ext cx="6438900" cy="2857500"/>
          </a:xfrm>
          <a:prstGeom prst="rect">
            <a:avLst/>
          </a:prstGeom>
          <a:noFill/>
        </p:spPr>
      </p:pic>
      <p:cxnSp>
        <p:nvCxnSpPr>
          <p:cNvPr id="7" name="ตัวเชื่อมต่อตรง 5"/>
          <p:cNvCxnSpPr/>
          <p:nvPr/>
        </p:nvCxnSpPr>
        <p:spPr>
          <a:xfrm rot="5400000">
            <a:off x="5342843" y="3458820"/>
            <a:ext cx="3500462" cy="158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วงรี 6"/>
          <p:cNvSpPr/>
          <p:nvPr/>
        </p:nvSpPr>
        <p:spPr>
          <a:xfrm>
            <a:off x="7346640" y="2495176"/>
            <a:ext cx="1357322" cy="1285884"/>
          </a:xfrm>
          <a:prstGeom prst="ellips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Outcome</a:t>
            </a:r>
            <a:endParaRPr lang="th-TH" sz="1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746" y="941799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Context</a:t>
            </a:r>
            <a:r>
              <a:rPr lang="en-US" sz="1600" dirty="0" smtClean="0"/>
              <a:t> = needs/problem/assets/opportunities to help decision makers define </a:t>
            </a:r>
            <a:r>
              <a:rPr lang="en-US" sz="1600" dirty="0" smtClean="0">
                <a:solidFill>
                  <a:srgbClr val="FF0000"/>
                </a:solidFill>
              </a:rPr>
              <a:t>goals and priorities </a:t>
            </a:r>
            <a:r>
              <a:rPr lang="en-US" sz="1600" dirty="0" smtClean="0"/>
              <a:t>and help the broader group of users judge </a:t>
            </a:r>
            <a:r>
              <a:rPr lang="en-US" sz="1600" dirty="0" smtClean="0">
                <a:solidFill>
                  <a:srgbClr val="FF0000"/>
                </a:solidFill>
              </a:rPr>
              <a:t>goals/priorities and outcomes</a:t>
            </a:r>
            <a:endParaRPr lang="th-TH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0958" y="3929066"/>
            <a:ext cx="104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Impact</a:t>
            </a:r>
            <a:endParaRPr lang="th-TH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0958" y="1952332"/>
            <a:ext cx="104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Impact</a:t>
            </a:r>
            <a:endParaRPr lang="th-TH" sz="2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109" y="4906697"/>
            <a:ext cx="1563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Browallia New" pitchFamily="34" charset="-34"/>
                <a:cs typeface="Browallia New" pitchFamily="34" charset="-34"/>
              </a:rPr>
              <a:t>ความจำเป็นและ</a:t>
            </a:r>
          </a:p>
          <a:p>
            <a:r>
              <a:rPr lang="th-TH" sz="2400" dirty="0" smtClean="0">
                <a:latin typeface="Browallia New" pitchFamily="34" charset="-34"/>
                <a:cs typeface="Browallia New" pitchFamily="34" charset="-34"/>
              </a:rPr>
              <a:t>วัตถุประสงค์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85793" y="4906697"/>
            <a:ext cx="1701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การจัดการที่เหมาะสมที่สุดต่อการแก้ปัญหา</a:t>
            </a:r>
            <a:endParaRPr lang="th-TH" sz="20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23099" y="4906696"/>
            <a:ext cx="1701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ประมวลการปฏิบัติตามแผนงาน</a:t>
            </a:r>
            <a:endParaRPr lang="th-TH" sz="20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48" y="4867116"/>
            <a:ext cx="1701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ประมวลผลผลิตสำหรับการอธิบายต่อผลลัพธ์</a:t>
            </a:r>
            <a:endParaRPr lang="th-TH" sz="20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46600" y="4500160"/>
            <a:ext cx="15635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1600" dirty="0" smtClean="0">
                <a:latin typeface="Browallia New" pitchFamily="34" charset="-34"/>
                <a:cs typeface="Browallia New" pitchFamily="34" charset="-34"/>
              </a:rPr>
              <a:t>Impact </a:t>
            </a:r>
            <a:r>
              <a:rPr lang="th-TH" sz="1600" dirty="0" smtClean="0">
                <a:latin typeface="Browallia New" pitchFamily="34" charset="-34"/>
                <a:cs typeface="Browallia New" pitchFamily="34" charset="-34"/>
              </a:rPr>
              <a:t>เป็นผลตกค้าง/ความต่อเนื่องที่สังคมโดยรวมจะได้รับจาก </a:t>
            </a:r>
            <a:r>
              <a:rPr lang="en-US" sz="1600" dirty="0" smtClean="0">
                <a:latin typeface="Browallia New" pitchFamily="34" charset="-34"/>
                <a:cs typeface="Browallia New" pitchFamily="34" charset="-34"/>
              </a:rPr>
              <a:t>Output/Outcome </a:t>
            </a:r>
            <a:r>
              <a:rPr lang="th-TH" sz="1600" dirty="0" smtClean="0">
                <a:latin typeface="Browallia New" pitchFamily="34" charset="-34"/>
                <a:cs typeface="Browallia New" pitchFamily="34" charset="-34"/>
              </a:rPr>
              <a:t>อันเนื่องมาจากการดำเนินงานตามกิจกรรม /โครงการ</a:t>
            </a:r>
            <a:endParaRPr lang="th-TH" sz="1600" dirty="0"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026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2661</Words>
  <Application>Microsoft Office PowerPoint</Application>
  <PresentationFormat>On-screen Show (4:3)</PresentationFormat>
  <Paragraphs>448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Outcome/Impact Evaluation Dr.Soontorn Koonchaimang (good governance development)  28 April 2014</vt:lpstr>
      <vt:lpstr>   Client’s List : 2007 - 2013</vt:lpstr>
      <vt:lpstr>   Strategic Partner</vt:lpstr>
      <vt:lpstr>Stakeholder Relations /Community Relations</vt:lpstr>
      <vt:lpstr>SR/CR  ?</vt:lpstr>
      <vt:lpstr>Poverty</vt:lpstr>
      <vt:lpstr>Issue</vt:lpstr>
      <vt:lpstr>การวัดผล – การบริหารโครงการ Evaluation – Project Management</vt:lpstr>
      <vt:lpstr>PowerPoint Presentation</vt:lpstr>
      <vt:lpstr>PowerPoint Presentation</vt:lpstr>
      <vt:lpstr>PowerPoint Presentation</vt:lpstr>
      <vt:lpstr>PowerPoint Presentation</vt:lpstr>
      <vt:lpstr>การคิดเพื่อเรียงลำดับจาก Output ไปสู่ Outcome / Impact</vt:lpstr>
      <vt:lpstr>PowerPoint Presentation</vt:lpstr>
      <vt:lpstr>การวิเคราะห์โครงการ – Outcome/Impact</vt:lpstr>
      <vt:lpstr>การอธิบายผลลัพธ์ # 1</vt:lpstr>
      <vt:lpstr>การอธิบายผลลัพธ์ # 2</vt:lpstr>
      <vt:lpstr>Results-Bases Monitoring and Evaluation System</vt:lpstr>
      <vt:lpstr>PowerPoint Presentation</vt:lpstr>
      <vt:lpstr>PowerPoint Presentation</vt:lpstr>
      <vt:lpstr>PowerPoint Presentation</vt:lpstr>
      <vt:lpstr>Checklist - Initiative Project / Activities </vt:lpstr>
      <vt:lpstr>Checklist - Initiative Project / Activities </vt:lpstr>
      <vt:lpstr>PowerPoint Presentation</vt:lpstr>
      <vt:lpstr>Checklist - Initiative Project / Activities </vt:lpstr>
      <vt:lpstr>Checklist - Initiative Project / Activities </vt:lpstr>
      <vt:lpstr>Checklist - Initiative Project / Activities </vt:lpstr>
      <vt:lpstr>PowerPoint Presentation</vt:lpstr>
      <vt:lpstr>PowerPoint Presentation</vt:lpstr>
      <vt:lpstr>SR/CR – Professional ?</vt:lpstr>
      <vt:lpstr>การสนับสนุนอาชีพและวิสาหกิจชุมชน</vt:lpstr>
      <vt:lpstr>การสนับสนุนชุมชนในปี 2556</vt:lpstr>
      <vt:lpstr>Workshop</vt:lpstr>
      <vt:lpstr>PowerPoint Presentation</vt:lpstr>
      <vt:lpstr>Identifying : # วิสาหกิจชุมชน </vt:lpstr>
      <vt:lpstr>CSR + CSV</vt:lpstr>
      <vt:lpstr>PowerPoint Presentation</vt:lpstr>
      <vt:lpstr>CSR - CSV</vt:lpstr>
      <vt:lpstr>Creating Shared Value</vt:lpstr>
      <vt:lpstr>Unmet Needs</vt:lpstr>
      <vt:lpstr>Shared value – Case study</vt:lpstr>
      <vt:lpstr>ทบทวนกรอบของผลิตภัณฑ์และการตลาด</vt:lpstr>
      <vt:lpstr>เปลี่ยนนิยามเกี่ยวกับการผลิต</vt:lpstr>
      <vt:lpstr>เปลี่ยนนิยามเกี่ยวกับการผลิต</vt:lpstr>
      <vt:lpstr>เปลี่ยนนิยามเกี่ยวกับการผลิต</vt:lpstr>
      <vt:lpstr>PowerPoint Presentation</vt:lpstr>
      <vt:lpstr>Kenya flower industries</vt:lpstr>
      <vt:lpstr>PowerPoint Presentation</vt:lpstr>
      <vt:lpstr>Project Shakti  Hindustan Unilever Limited</vt:lpstr>
      <vt:lpstr>การประกอบการเพื่อสังคม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Outcome/Impact Evaluation</dc:title>
  <dc:creator>Soontorn</dc:creator>
  <cp:lastModifiedBy>Soontorn</cp:lastModifiedBy>
  <cp:revision>66</cp:revision>
  <cp:lastPrinted>2014-04-27T09:55:33Z</cp:lastPrinted>
  <dcterms:created xsi:type="dcterms:W3CDTF">2014-04-03T08:56:48Z</dcterms:created>
  <dcterms:modified xsi:type="dcterms:W3CDTF">2014-04-27T10:12:41Z</dcterms:modified>
</cp:coreProperties>
</file>